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57"/>
          <a:stretch>
            <a:fillRect/>
          </a:stretch>
        </p:blipFill>
        <p:spPr>
          <a:xfrm>
            <a:off x="2495550" y="2708910"/>
            <a:ext cx="7221855" cy="149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378292"/>
            <a:ext cx="657142" cy="30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3378292"/>
            <a:ext cx="1019047" cy="32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6666" y="3378292"/>
            <a:ext cx="1161904" cy="32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7142" y="3378292"/>
            <a:ext cx="657142" cy="30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836930"/>
            <a:ext cx="10290175" cy="44284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19605" y="3248660"/>
            <a:ext cx="2447925" cy="118872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439920" y="3248660"/>
            <a:ext cx="2447925" cy="118872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19605" y="3248660"/>
            <a:ext cx="4968240" cy="118872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9335770" y="3248660"/>
            <a:ext cx="635" cy="118872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1875638"/>
            <a:ext cx="409523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1868038"/>
            <a:ext cx="409523" cy="34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1695005"/>
            <a:ext cx="400000" cy="34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0000" y="4257915"/>
            <a:ext cx="409523" cy="35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754380"/>
            <a:ext cx="10612755" cy="534797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847215" y="3068955"/>
            <a:ext cx="2520315" cy="136842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367530" y="3068955"/>
            <a:ext cx="4968875" cy="136842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919605" y="3068955"/>
            <a:ext cx="4968240" cy="136842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960235" y="3068955"/>
            <a:ext cx="2376170" cy="136842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828040"/>
            <a:ext cx="10074910" cy="26346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12"/>
          <a:stretch>
            <a:fillRect/>
          </a:stretch>
        </p:blipFill>
        <p:spPr>
          <a:xfrm>
            <a:off x="720090" y="3429000"/>
            <a:ext cx="10800080" cy="255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456" y="4221088"/>
            <a:ext cx="1296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70" y="1628775"/>
            <a:ext cx="1574165" cy="1638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68146" y="4193271"/>
            <a:ext cx="40599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2002" y="5076434"/>
            <a:ext cx="28357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