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sldIdLst>
    <p:sldId id="324" r:id="rId2"/>
    <p:sldId id="339" r:id="rId3"/>
    <p:sldId id="338" r:id="rId4"/>
    <p:sldId id="337" r:id="rId5"/>
    <p:sldId id="336" r:id="rId6"/>
    <p:sldId id="335" r:id="rId7"/>
    <p:sldId id="334" r:id="rId8"/>
    <p:sldId id="333" r:id="rId9"/>
    <p:sldId id="332" r:id="rId10"/>
    <p:sldId id="331" r:id="rId11"/>
    <p:sldId id="330" r:id="rId12"/>
    <p:sldId id="329" r:id="rId13"/>
    <p:sldId id="328" r:id="rId14"/>
    <p:sldId id="327" r:id="rId15"/>
    <p:sldId id="326" r:id="rId16"/>
    <p:sldId id="325" r:id="rId17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CAE897C-F864-4C50-B07C-E75F1E0EB824}" type="datetimeFigureOut">
              <a:rPr lang="zh-CN" altLang="en-US" smtClean="0"/>
              <a:t>2024/8/12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C187158-EAB8-4C43-849B-F189B18AFD4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28388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87158-EAB8-4C43-849B-F189B18AFD4E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62662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805515-148E-C991-251D-BD7073FB36F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890"/>
          <a:stretch/>
        </p:blipFill>
        <p:spPr>
          <a:xfrm>
            <a:off x="2517847" y="2713909"/>
            <a:ext cx="7156305" cy="1430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CFD350F-4E88-2625-BFAE-EA6B245CA4B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531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87E03E1-D50F-AD00-0CD0-55142CF8007A}"/>
              </a:ext>
            </a:extLst>
          </p:cNvPr>
          <p:cNvSpPr/>
          <p:nvPr/>
        </p:nvSpPr>
        <p:spPr bwMode="white">
          <a:xfrm>
            <a:off x="3596190" y="2285422"/>
            <a:ext cx="219047" cy="247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E7466B7-CF42-7DE1-B16F-DC6CBEEABEDC}"/>
              </a:ext>
            </a:extLst>
          </p:cNvPr>
          <p:cNvSpPr/>
          <p:nvPr/>
        </p:nvSpPr>
        <p:spPr bwMode="white">
          <a:xfrm>
            <a:off x="5139047" y="2285422"/>
            <a:ext cx="219047" cy="2381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A81D881-73E3-6BFE-52D3-961FC455CF2A}"/>
              </a:ext>
            </a:extLst>
          </p:cNvPr>
          <p:cNvSpPr/>
          <p:nvPr/>
        </p:nvSpPr>
        <p:spPr bwMode="white">
          <a:xfrm>
            <a:off x="6672380" y="2294948"/>
            <a:ext cx="219047" cy="2381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2A0D576-BF75-9CF2-1BA7-36929947F6E0}"/>
              </a:ext>
            </a:extLst>
          </p:cNvPr>
          <p:cNvSpPr/>
          <p:nvPr/>
        </p:nvSpPr>
        <p:spPr bwMode="white">
          <a:xfrm>
            <a:off x="8234285" y="2285422"/>
            <a:ext cx="219047" cy="247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AEBD4F6-A329-DBDF-E4B1-A3EC68A309F5}"/>
              </a:ext>
            </a:extLst>
          </p:cNvPr>
          <p:cNvSpPr/>
          <p:nvPr/>
        </p:nvSpPr>
        <p:spPr bwMode="white">
          <a:xfrm>
            <a:off x="3510476" y="3771422"/>
            <a:ext cx="380952" cy="247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51F0CD9-559E-5F77-6A9A-9E5B643EAF1D}"/>
              </a:ext>
            </a:extLst>
          </p:cNvPr>
          <p:cNvSpPr/>
          <p:nvPr/>
        </p:nvSpPr>
        <p:spPr bwMode="white">
          <a:xfrm>
            <a:off x="5139047" y="3771422"/>
            <a:ext cx="219047" cy="247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7666300-44EF-E466-BB9C-187E90577D68}"/>
              </a:ext>
            </a:extLst>
          </p:cNvPr>
          <p:cNvSpPr/>
          <p:nvPr/>
        </p:nvSpPr>
        <p:spPr bwMode="white">
          <a:xfrm>
            <a:off x="6672380" y="3771422"/>
            <a:ext cx="219047" cy="247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96FFAE1-292F-5115-B65D-11045957162F}"/>
              </a:ext>
            </a:extLst>
          </p:cNvPr>
          <p:cNvSpPr/>
          <p:nvPr/>
        </p:nvSpPr>
        <p:spPr bwMode="white">
          <a:xfrm>
            <a:off x="8234285" y="3780948"/>
            <a:ext cx="219047" cy="2381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7730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1416ED0-FCAD-3188-7391-4B13888D4F8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075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B25B8E0-B364-C51B-8443-8929B2CF6428}"/>
              </a:ext>
            </a:extLst>
          </p:cNvPr>
          <p:cNvSpPr/>
          <p:nvPr/>
        </p:nvSpPr>
        <p:spPr bwMode="white">
          <a:xfrm>
            <a:off x="2158095" y="3286556"/>
            <a:ext cx="228571" cy="247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2D3DACA-BF0A-28DE-4135-18F7B46D62F1}"/>
              </a:ext>
            </a:extLst>
          </p:cNvPr>
          <p:cNvSpPr/>
          <p:nvPr/>
        </p:nvSpPr>
        <p:spPr bwMode="white">
          <a:xfrm>
            <a:off x="3100952" y="3286556"/>
            <a:ext cx="228571" cy="257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04AD3B9-DB5F-17AA-CDB0-6D33E50E6096}"/>
              </a:ext>
            </a:extLst>
          </p:cNvPr>
          <p:cNvSpPr/>
          <p:nvPr/>
        </p:nvSpPr>
        <p:spPr bwMode="white">
          <a:xfrm>
            <a:off x="4043809" y="3286556"/>
            <a:ext cx="238095" cy="247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0C75315-10D7-5110-BB31-11A4BA499B67}"/>
              </a:ext>
            </a:extLst>
          </p:cNvPr>
          <p:cNvSpPr/>
          <p:nvPr/>
        </p:nvSpPr>
        <p:spPr bwMode="white">
          <a:xfrm>
            <a:off x="7215238" y="3305615"/>
            <a:ext cx="238095" cy="238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CFED9C0-5A9E-81C9-7457-16A6B2A2AB61}"/>
              </a:ext>
            </a:extLst>
          </p:cNvPr>
          <p:cNvSpPr/>
          <p:nvPr/>
        </p:nvSpPr>
        <p:spPr bwMode="white">
          <a:xfrm>
            <a:off x="8167619" y="3296086"/>
            <a:ext cx="219047" cy="257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19C8C79-288E-94A7-AF1E-D5CB4AF85FDF}"/>
              </a:ext>
            </a:extLst>
          </p:cNvPr>
          <p:cNvSpPr/>
          <p:nvPr/>
        </p:nvSpPr>
        <p:spPr bwMode="white">
          <a:xfrm>
            <a:off x="9043809" y="3296086"/>
            <a:ext cx="390476" cy="257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D786959-7E23-30A1-288F-612E27DD7115}"/>
              </a:ext>
            </a:extLst>
          </p:cNvPr>
          <p:cNvSpPr/>
          <p:nvPr/>
        </p:nvSpPr>
        <p:spPr bwMode="white">
          <a:xfrm>
            <a:off x="2158095" y="4325249"/>
            <a:ext cx="228571" cy="247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C6AD825-1D34-81A9-6B7F-0B68A847C42C}"/>
              </a:ext>
            </a:extLst>
          </p:cNvPr>
          <p:cNvSpPr/>
          <p:nvPr/>
        </p:nvSpPr>
        <p:spPr bwMode="white">
          <a:xfrm>
            <a:off x="3110476" y="4325249"/>
            <a:ext cx="228571" cy="247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D932008-CB32-9E6C-8640-41F5C44A7E82}"/>
              </a:ext>
            </a:extLst>
          </p:cNvPr>
          <p:cNvSpPr/>
          <p:nvPr/>
        </p:nvSpPr>
        <p:spPr bwMode="white">
          <a:xfrm>
            <a:off x="4043809" y="4325249"/>
            <a:ext cx="228571" cy="257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BEAEAC3A-E6E7-0948-CE10-3A4137BC649D}"/>
              </a:ext>
            </a:extLst>
          </p:cNvPr>
          <p:cNvSpPr/>
          <p:nvPr/>
        </p:nvSpPr>
        <p:spPr bwMode="white">
          <a:xfrm>
            <a:off x="7158095" y="4334779"/>
            <a:ext cx="380952" cy="257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84763CAC-806E-CA40-5AA1-A800A55BD774}"/>
              </a:ext>
            </a:extLst>
          </p:cNvPr>
          <p:cNvSpPr/>
          <p:nvPr/>
        </p:nvSpPr>
        <p:spPr bwMode="white">
          <a:xfrm>
            <a:off x="8167619" y="4344308"/>
            <a:ext cx="228572" cy="238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4182CB09-9F07-03B5-DFCF-9A2DDA329A92}"/>
              </a:ext>
            </a:extLst>
          </p:cNvPr>
          <p:cNvSpPr/>
          <p:nvPr/>
        </p:nvSpPr>
        <p:spPr bwMode="white">
          <a:xfrm>
            <a:off x="9110476" y="4334779"/>
            <a:ext cx="228571" cy="257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A5FFD0F6-4F78-D8D1-50B1-3614B2557C22}"/>
              </a:ext>
            </a:extLst>
          </p:cNvPr>
          <p:cNvSpPr/>
          <p:nvPr/>
        </p:nvSpPr>
        <p:spPr bwMode="white">
          <a:xfrm>
            <a:off x="1634285" y="5221003"/>
            <a:ext cx="2057142" cy="314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4AB2C9A2-25E2-AC54-8B1C-F425D35F2A5E}"/>
              </a:ext>
            </a:extLst>
          </p:cNvPr>
          <p:cNvSpPr/>
          <p:nvPr/>
        </p:nvSpPr>
        <p:spPr bwMode="white">
          <a:xfrm>
            <a:off x="7053333" y="5221003"/>
            <a:ext cx="2238095" cy="323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16673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48D1A0E-F43A-62D1-2F09-246B2ED69A7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3751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5E7221C-5594-A4A9-6231-4DFEF8B7893E}"/>
              </a:ext>
            </a:extLst>
          </p:cNvPr>
          <p:cNvSpPr/>
          <p:nvPr/>
        </p:nvSpPr>
        <p:spPr bwMode="white">
          <a:xfrm>
            <a:off x="1558095" y="2726229"/>
            <a:ext cx="390476" cy="248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C94FA1B-5E19-767C-CAF9-4FB5C249E741}"/>
              </a:ext>
            </a:extLst>
          </p:cNvPr>
          <p:cNvSpPr/>
          <p:nvPr/>
        </p:nvSpPr>
        <p:spPr bwMode="white">
          <a:xfrm>
            <a:off x="2700952" y="2726229"/>
            <a:ext cx="228571" cy="248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EA9889D-8439-ABE8-5A2A-BB86162CF1CA}"/>
              </a:ext>
            </a:extLst>
          </p:cNvPr>
          <p:cNvSpPr/>
          <p:nvPr/>
        </p:nvSpPr>
        <p:spPr bwMode="white">
          <a:xfrm>
            <a:off x="3653333" y="2726229"/>
            <a:ext cx="219047" cy="248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F9F22C1-CB38-7DAD-DEBB-BA5E39BF3794}"/>
              </a:ext>
            </a:extLst>
          </p:cNvPr>
          <p:cNvSpPr/>
          <p:nvPr/>
        </p:nvSpPr>
        <p:spPr bwMode="white">
          <a:xfrm>
            <a:off x="6691428" y="2726229"/>
            <a:ext cx="228571" cy="248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84C0E3E-DE33-FA54-79A6-EF12D6060692}"/>
              </a:ext>
            </a:extLst>
          </p:cNvPr>
          <p:cNvSpPr/>
          <p:nvPr/>
        </p:nvSpPr>
        <p:spPr bwMode="white">
          <a:xfrm>
            <a:off x="7758095" y="2726229"/>
            <a:ext cx="228571" cy="248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FDAD9CE-9978-9F5A-215C-CBBA3ECA1739}"/>
              </a:ext>
            </a:extLst>
          </p:cNvPr>
          <p:cNvSpPr/>
          <p:nvPr/>
        </p:nvSpPr>
        <p:spPr bwMode="white">
          <a:xfrm>
            <a:off x="8824761" y="2726229"/>
            <a:ext cx="238095" cy="248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A0C675C4-83CF-BC24-B9F9-6DA6B75B5540}"/>
              </a:ext>
            </a:extLst>
          </p:cNvPr>
          <p:cNvSpPr/>
          <p:nvPr/>
        </p:nvSpPr>
        <p:spPr bwMode="white">
          <a:xfrm>
            <a:off x="9700952" y="2726229"/>
            <a:ext cx="400000" cy="248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7159026" y="2654801"/>
            <a:ext cx="360040" cy="390864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14" name="椭圆 13"/>
          <p:cNvSpPr/>
          <p:nvPr/>
        </p:nvSpPr>
        <p:spPr>
          <a:xfrm>
            <a:off x="8256240" y="2654801"/>
            <a:ext cx="360040" cy="390864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15" name="椭圆 14"/>
          <p:cNvSpPr/>
          <p:nvPr/>
        </p:nvSpPr>
        <p:spPr>
          <a:xfrm>
            <a:off x="2118035" y="2654801"/>
            <a:ext cx="360040" cy="390864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15142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A60DB92-8DB5-FC8E-08BE-42BFE597E74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455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974582F-E784-4100-CBC4-DDC3BFB24EE7}"/>
              </a:ext>
            </a:extLst>
          </p:cNvPr>
          <p:cNvSpPr/>
          <p:nvPr/>
        </p:nvSpPr>
        <p:spPr bwMode="white">
          <a:xfrm>
            <a:off x="6815238" y="2832884"/>
            <a:ext cx="228572" cy="257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2D027E5-485D-3603-2A19-D2FFC1B15A18}"/>
              </a:ext>
            </a:extLst>
          </p:cNvPr>
          <p:cNvSpPr/>
          <p:nvPr/>
        </p:nvSpPr>
        <p:spPr bwMode="white">
          <a:xfrm>
            <a:off x="7291428" y="2928355"/>
            <a:ext cx="342857" cy="38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86A462A-82C1-A1C1-F445-3472A0FCC746}"/>
              </a:ext>
            </a:extLst>
          </p:cNvPr>
          <p:cNvSpPr/>
          <p:nvPr/>
        </p:nvSpPr>
        <p:spPr bwMode="white">
          <a:xfrm>
            <a:off x="7881904" y="2832884"/>
            <a:ext cx="238095" cy="257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C74AA4F-A33F-3A37-C693-23A4EAC1F8EB}"/>
              </a:ext>
            </a:extLst>
          </p:cNvPr>
          <p:cNvSpPr/>
          <p:nvPr/>
        </p:nvSpPr>
        <p:spPr bwMode="white">
          <a:xfrm>
            <a:off x="8834285" y="2842432"/>
            <a:ext cx="228571" cy="248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1906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B5CAADA-0F1A-E7DA-7DF1-538D4E52924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324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768B221-AE5E-5A0B-FD53-1CDDE3C6841C}"/>
              </a:ext>
            </a:extLst>
          </p:cNvPr>
          <p:cNvSpPr/>
          <p:nvPr/>
        </p:nvSpPr>
        <p:spPr bwMode="white">
          <a:xfrm>
            <a:off x="6881904" y="2852607"/>
            <a:ext cx="228571" cy="257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71B6BFC-5639-EA35-2B75-65A097B2646D}"/>
              </a:ext>
            </a:extLst>
          </p:cNvPr>
          <p:cNvSpPr/>
          <p:nvPr/>
        </p:nvSpPr>
        <p:spPr bwMode="white">
          <a:xfrm>
            <a:off x="7958095" y="2852607"/>
            <a:ext cx="228571" cy="257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167F83F-7488-DB16-2EC1-411340F4BED4}"/>
              </a:ext>
            </a:extLst>
          </p:cNvPr>
          <p:cNvSpPr/>
          <p:nvPr/>
        </p:nvSpPr>
        <p:spPr bwMode="white">
          <a:xfrm>
            <a:off x="8910476" y="2852607"/>
            <a:ext cx="219047" cy="257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7354265" y="2786100"/>
            <a:ext cx="360040" cy="390864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6947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6DCC7F9-BDB2-2862-20D1-B5B751D19EA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63575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9113839-513C-44DA-9295-10C7514055D0}"/>
              </a:ext>
            </a:extLst>
          </p:cNvPr>
          <p:cNvSpPr/>
          <p:nvPr/>
        </p:nvSpPr>
        <p:spPr bwMode="white">
          <a:xfrm>
            <a:off x="3580585" y="2855979"/>
            <a:ext cx="403295" cy="3569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B79099-7110-1202-C287-612039FA07F8}"/>
              </a:ext>
            </a:extLst>
          </p:cNvPr>
          <p:cNvSpPr/>
          <p:nvPr/>
        </p:nvSpPr>
        <p:spPr bwMode="white">
          <a:xfrm>
            <a:off x="4696682" y="2855979"/>
            <a:ext cx="225095" cy="253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18FEBBB-34D7-9C85-42D2-AC70F0D2F0F0}"/>
              </a:ext>
            </a:extLst>
          </p:cNvPr>
          <p:cNvSpPr/>
          <p:nvPr/>
        </p:nvSpPr>
        <p:spPr bwMode="white">
          <a:xfrm>
            <a:off x="5634579" y="2855979"/>
            <a:ext cx="225095" cy="244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C6D348C-02B7-E0E5-808B-6009404154AC}"/>
              </a:ext>
            </a:extLst>
          </p:cNvPr>
          <p:cNvSpPr/>
          <p:nvPr/>
        </p:nvSpPr>
        <p:spPr bwMode="white">
          <a:xfrm>
            <a:off x="4012017" y="6245336"/>
            <a:ext cx="384537" cy="253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1F21721-5F73-FD69-7322-E225F65B984F}"/>
              </a:ext>
            </a:extLst>
          </p:cNvPr>
          <p:cNvSpPr/>
          <p:nvPr/>
        </p:nvSpPr>
        <p:spPr bwMode="white">
          <a:xfrm>
            <a:off x="5315694" y="6254725"/>
            <a:ext cx="215716" cy="244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72904D7-0463-E704-2FE3-EB29CCE807C8}"/>
              </a:ext>
            </a:extLst>
          </p:cNvPr>
          <p:cNvSpPr/>
          <p:nvPr/>
        </p:nvSpPr>
        <p:spPr bwMode="white">
          <a:xfrm>
            <a:off x="6544339" y="6254725"/>
            <a:ext cx="225095" cy="244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046FB9C-EE0A-04E7-4A24-914084006741}"/>
              </a:ext>
            </a:extLst>
          </p:cNvPr>
          <p:cNvSpPr/>
          <p:nvPr/>
        </p:nvSpPr>
        <p:spPr bwMode="white">
          <a:xfrm>
            <a:off x="7576025" y="6254725"/>
            <a:ext cx="196958" cy="244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4125276" y="2793659"/>
            <a:ext cx="360040" cy="390864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12" name="椭圆 11"/>
          <p:cNvSpPr/>
          <p:nvPr/>
        </p:nvSpPr>
        <p:spPr>
          <a:xfrm>
            <a:off x="4675156" y="6245336"/>
            <a:ext cx="246621" cy="310832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13" name="椭圆 12"/>
          <p:cNvSpPr/>
          <p:nvPr/>
        </p:nvSpPr>
        <p:spPr>
          <a:xfrm>
            <a:off x="5859675" y="6245336"/>
            <a:ext cx="309364" cy="310832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8441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A6B9687-BF16-AC61-2EE9-FCA248C6EEF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875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E7F0D24-C17A-3E9C-4832-FC30036A0214}"/>
              </a:ext>
            </a:extLst>
          </p:cNvPr>
          <p:cNvSpPr/>
          <p:nvPr/>
        </p:nvSpPr>
        <p:spPr bwMode="white">
          <a:xfrm>
            <a:off x="2358095" y="2783996"/>
            <a:ext cx="2352380" cy="3530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8E975E0-9A58-D482-B22D-405183A571F9}"/>
              </a:ext>
            </a:extLst>
          </p:cNvPr>
          <p:cNvSpPr/>
          <p:nvPr/>
        </p:nvSpPr>
        <p:spPr bwMode="white">
          <a:xfrm>
            <a:off x="3043809" y="3404191"/>
            <a:ext cx="1504761" cy="286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5BD068B-F9B7-DF1A-E608-8673DF9575AB}"/>
              </a:ext>
            </a:extLst>
          </p:cNvPr>
          <p:cNvSpPr/>
          <p:nvPr/>
        </p:nvSpPr>
        <p:spPr bwMode="white">
          <a:xfrm>
            <a:off x="1100952" y="3967136"/>
            <a:ext cx="2142857" cy="343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14517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3EEFE4E-F42A-D055-5F91-E330FEC9099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696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4FDD13B-BD9D-57BF-F532-944ACFAD238E}"/>
              </a:ext>
            </a:extLst>
          </p:cNvPr>
          <p:cNvSpPr/>
          <p:nvPr/>
        </p:nvSpPr>
        <p:spPr bwMode="white">
          <a:xfrm>
            <a:off x="8472380" y="2687729"/>
            <a:ext cx="219047" cy="247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9A8A8EA-5F5F-68CB-5ED8-C5A02B57B22D}"/>
              </a:ext>
            </a:extLst>
          </p:cNvPr>
          <p:cNvSpPr/>
          <p:nvPr/>
        </p:nvSpPr>
        <p:spPr bwMode="white">
          <a:xfrm>
            <a:off x="4034285" y="3250417"/>
            <a:ext cx="228571" cy="238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642FE5E-16AF-6CDC-13A0-A3D4FCE726CB}"/>
              </a:ext>
            </a:extLst>
          </p:cNvPr>
          <p:cNvSpPr/>
          <p:nvPr/>
        </p:nvSpPr>
        <p:spPr bwMode="white">
          <a:xfrm>
            <a:off x="6805714" y="3250417"/>
            <a:ext cx="219047" cy="238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1EC78FA-A220-D17E-7A8C-B6502744EE54}"/>
              </a:ext>
            </a:extLst>
          </p:cNvPr>
          <p:cNvSpPr/>
          <p:nvPr/>
        </p:nvSpPr>
        <p:spPr bwMode="white">
          <a:xfrm>
            <a:off x="10853333" y="3250417"/>
            <a:ext cx="219047" cy="238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97B35D1-E28B-97D3-E307-BC99896B2BAF}"/>
              </a:ext>
            </a:extLst>
          </p:cNvPr>
          <p:cNvSpPr/>
          <p:nvPr/>
        </p:nvSpPr>
        <p:spPr bwMode="white">
          <a:xfrm>
            <a:off x="9615238" y="5806355"/>
            <a:ext cx="1066666" cy="314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1991544" y="4957554"/>
            <a:ext cx="371429" cy="338488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12" name="椭圆 11"/>
          <p:cNvSpPr/>
          <p:nvPr/>
        </p:nvSpPr>
        <p:spPr>
          <a:xfrm>
            <a:off x="1973148" y="5820775"/>
            <a:ext cx="371429" cy="338488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13" name="椭圆 12"/>
          <p:cNvSpPr/>
          <p:nvPr/>
        </p:nvSpPr>
        <p:spPr>
          <a:xfrm>
            <a:off x="5018002" y="4957554"/>
            <a:ext cx="371429" cy="338488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14" name="椭圆 13"/>
          <p:cNvSpPr/>
          <p:nvPr/>
        </p:nvSpPr>
        <p:spPr>
          <a:xfrm>
            <a:off x="4999606" y="5820775"/>
            <a:ext cx="371429" cy="338488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15" name="椭圆 14"/>
          <p:cNvSpPr/>
          <p:nvPr/>
        </p:nvSpPr>
        <p:spPr>
          <a:xfrm>
            <a:off x="8044460" y="4957554"/>
            <a:ext cx="371429" cy="338488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16" name="椭圆 15"/>
          <p:cNvSpPr/>
          <p:nvPr/>
        </p:nvSpPr>
        <p:spPr>
          <a:xfrm>
            <a:off x="8240160" y="5831073"/>
            <a:ext cx="371429" cy="338488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597908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AE7254-9AA5-D2E0-0F40-6A3B08940E7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165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E3476D4-AB74-8E28-4F84-3C4A60990348}"/>
              </a:ext>
            </a:extLst>
          </p:cNvPr>
          <p:cNvSpPr/>
          <p:nvPr/>
        </p:nvSpPr>
        <p:spPr bwMode="white">
          <a:xfrm>
            <a:off x="1272380" y="4671080"/>
            <a:ext cx="219047" cy="247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E2D42A3-7E29-D35C-3FF1-AFD78AE679F4}"/>
              </a:ext>
            </a:extLst>
          </p:cNvPr>
          <p:cNvSpPr/>
          <p:nvPr/>
        </p:nvSpPr>
        <p:spPr bwMode="white">
          <a:xfrm>
            <a:off x="4291428" y="4671080"/>
            <a:ext cx="219047" cy="247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1DB7853-3011-0D6E-B678-B46FAB91A86D}"/>
              </a:ext>
            </a:extLst>
          </p:cNvPr>
          <p:cNvSpPr/>
          <p:nvPr/>
        </p:nvSpPr>
        <p:spPr bwMode="white">
          <a:xfrm>
            <a:off x="7253333" y="4661544"/>
            <a:ext cx="380952" cy="257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31CA58D8-740A-1B20-8B86-FBEF5724E307}"/>
              </a:ext>
            </a:extLst>
          </p:cNvPr>
          <p:cNvSpPr/>
          <p:nvPr/>
        </p:nvSpPr>
        <p:spPr bwMode="white">
          <a:xfrm>
            <a:off x="1805714" y="5653307"/>
            <a:ext cx="228571" cy="257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DD382050-B230-EA6D-0BDD-CE46BD5AFB4B}"/>
              </a:ext>
            </a:extLst>
          </p:cNvPr>
          <p:cNvSpPr/>
          <p:nvPr/>
        </p:nvSpPr>
        <p:spPr bwMode="white">
          <a:xfrm>
            <a:off x="4824761" y="5653307"/>
            <a:ext cx="228571" cy="257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B01CB57A-0E3D-6AD9-E6B4-ED4CEEB7824E}"/>
              </a:ext>
            </a:extLst>
          </p:cNvPr>
          <p:cNvSpPr/>
          <p:nvPr/>
        </p:nvSpPr>
        <p:spPr bwMode="white">
          <a:xfrm>
            <a:off x="7853333" y="5653307"/>
            <a:ext cx="228571" cy="247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1991545" y="1916832"/>
            <a:ext cx="360040" cy="390864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17" name="椭圆 16"/>
          <p:cNvSpPr/>
          <p:nvPr/>
        </p:nvSpPr>
        <p:spPr>
          <a:xfrm>
            <a:off x="4484726" y="1916832"/>
            <a:ext cx="360040" cy="390864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18" name="椭圆 17"/>
          <p:cNvSpPr/>
          <p:nvPr/>
        </p:nvSpPr>
        <p:spPr>
          <a:xfrm>
            <a:off x="8256240" y="1916832"/>
            <a:ext cx="360040" cy="390864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19" name="椭圆 18"/>
          <p:cNvSpPr/>
          <p:nvPr/>
        </p:nvSpPr>
        <p:spPr>
          <a:xfrm>
            <a:off x="1991545" y="2793307"/>
            <a:ext cx="360040" cy="390864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20" name="椭圆 19"/>
          <p:cNvSpPr/>
          <p:nvPr/>
        </p:nvSpPr>
        <p:spPr>
          <a:xfrm>
            <a:off x="4484726" y="2793307"/>
            <a:ext cx="360040" cy="390864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21" name="椭圆 20"/>
          <p:cNvSpPr/>
          <p:nvPr/>
        </p:nvSpPr>
        <p:spPr>
          <a:xfrm>
            <a:off x="8043889" y="2793307"/>
            <a:ext cx="360040" cy="390864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14182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A7ADAA9-E704-8923-B008-DFD7DC9EB83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482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DE645D5-9AB6-200B-B532-B7932C670FAF}"/>
              </a:ext>
            </a:extLst>
          </p:cNvPr>
          <p:cNvSpPr/>
          <p:nvPr/>
        </p:nvSpPr>
        <p:spPr bwMode="white">
          <a:xfrm>
            <a:off x="3986666" y="1104245"/>
            <a:ext cx="219047" cy="247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50BBB13-EA2D-0924-B3AD-F656B59A4691}"/>
              </a:ext>
            </a:extLst>
          </p:cNvPr>
          <p:cNvSpPr/>
          <p:nvPr/>
        </p:nvSpPr>
        <p:spPr bwMode="white">
          <a:xfrm>
            <a:off x="1615238" y="1847252"/>
            <a:ext cx="200000" cy="247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9D6D1C5-9C9C-0D94-68F7-D871D801E871}"/>
              </a:ext>
            </a:extLst>
          </p:cNvPr>
          <p:cNvSpPr/>
          <p:nvPr/>
        </p:nvSpPr>
        <p:spPr bwMode="white">
          <a:xfrm>
            <a:off x="6662857" y="1847252"/>
            <a:ext cx="228571" cy="257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2027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B0BBCFE-D2CB-D0A2-43C8-8B92F887367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9310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D69662C-B566-AA40-410C-8E521488E2E8}"/>
              </a:ext>
            </a:extLst>
          </p:cNvPr>
          <p:cNvSpPr/>
          <p:nvPr/>
        </p:nvSpPr>
        <p:spPr bwMode="white">
          <a:xfrm>
            <a:off x="6662857" y="1125546"/>
            <a:ext cx="228571" cy="259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BECAFC2-D7AE-B3CA-05FE-330D6AC571F7}"/>
              </a:ext>
            </a:extLst>
          </p:cNvPr>
          <p:cNvSpPr/>
          <p:nvPr/>
        </p:nvSpPr>
        <p:spPr bwMode="white">
          <a:xfrm>
            <a:off x="9558095" y="1125546"/>
            <a:ext cx="228571" cy="249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9535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A3E4469-3426-5BEA-D29E-E08F8B61CD5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8675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9A130B7-4FBB-3606-45C2-2663155E3095}"/>
              </a:ext>
            </a:extLst>
          </p:cNvPr>
          <p:cNvSpPr/>
          <p:nvPr/>
        </p:nvSpPr>
        <p:spPr bwMode="white">
          <a:xfrm>
            <a:off x="7024761" y="1780529"/>
            <a:ext cx="400000" cy="342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961DA77-6EF6-078A-817E-8EF534D363B5}"/>
              </a:ext>
            </a:extLst>
          </p:cNvPr>
          <p:cNvSpPr/>
          <p:nvPr/>
        </p:nvSpPr>
        <p:spPr bwMode="white">
          <a:xfrm>
            <a:off x="6300952" y="3428406"/>
            <a:ext cx="400000" cy="342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9D12492-6AA7-FB41-7F30-731FDF77FC16}"/>
              </a:ext>
            </a:extLst>
          </p:cNvPr>
          <p:cNvSpPr/>
          <p:nvPr/>
        </p:nvSpPr>
        <p:spPr bwMode="white">
          <a:xfrm>
            <a:off x="6662857" y="5171536"/>
            <a:ext cx="400000" cy="3524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1009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C4C7B73-EE83-D23E-363C-E96E66A7D74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358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B67CB41-EDA5-B29B-F6CB-B855E802A3D3}"/>
              </a:ext>
            </a:extLst>
          </p:cNvPr>
          <p:cNvSpPr/>
          <p:nvPr/>
        </p:nvSpPr>
        <p:spPr bwMode="white">
          <a:xfrm>
            <a:off x="6300952" y="1056901"/>
            <a:ext cx="409523" cy="343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5C34C18-3A7E-6934-5FB1-D405BE76D251}"/>
              </a:ext>
            </a:extLst>
          </p:cNvPr>
          <p:cNvSpPr/>
          <p:nvPr/>
        </p:nvSpPr>
        <p:spPr bwMode="white">
          <a:xfrm>
            <a:off x="7929523" y="4452293"/>
            <a:ext cx="400000" cy="352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7167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C56E104-263E-9EEB-47C6-F8421551146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482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6D234CF-1835-AE84-9A2A-681D29AED664}"/>
              </a:ext>
            </a:extLst>
          </p:cNvPr>
          <p:cNvSpPr/>
          <p:nvPr/>
        </p:nvSpPr>
        <p:spPr bwMode="white">
          <a:xfrm>
            <a:off x="2939047" y="3018798"/>
            <a:ext cx="200000" cy="247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22DFF11-AFE5-AADD-35BE-EA4473965B0C}"/>
              </a:ext>
            </a:extLst>
          </p:cNvPr>
          <p:cNvSpPr/>
          <p:nvPr/>
        </p:nvSpPr>
        <p:spPr bwMode="white">
          <a:xfrm>
            <a:off x="4929523" y="3018798"/>
            <a:ext cx="390476" cy="247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5AC27A0-BA22-A6CA-E700-8C03A936D59C}"/>
              </a:ext>
            </a:extLst>
          </p:cNvPr>
          <p:cNvSpPr/>
          <p:nvPr/>
        </p:nvSpPr>
        <p:spPr bwMode="white">
          <a:xfrm>
            <a:off x="7624761" y="3018798"/>
            <a:ext cx="219047" cy="247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6E64E7B-D73E-A1D4-85C7-8286EABECF4C}"/>
              </a:ext>
            </a:extLst>
          </p:cNvPr>
          <p:cNvSpPr/>
          <p:nvPr/>
        </p:nvSpPr>
        <p:spPr bwMode="white">
          <a:xfrm>
            <a:off x="10500952" y="3018798"/>
            <a:ext cx="238095" cy="247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FD9DFB1-BA84-F090-886B-181EACE63EC7}"/>
              </a:ext>
            </a:extLst>
          </p:cNvPr>
          <p:cNvSpPr/>
          <p:nvPr/>
        </p:nvSpPr>
        <p:spPr bwMode="white">
          <a:xfrm>
            <a:off x="2920000" y="3828442"/>
            <a:ext cx="228571" cy="257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5D83080-FF55-95AD-998C-A5BBD95ED670}"/>
              </a:ext>
            </a:extLst>
          </p:cNvPr>
          <p:cNvSpPr/>
          <p:nvPr/>
        </p:nvSpPr>
        <p:spPr bwMode="white">
          <a:xfrm>
            <a:off x="4910476" y="3828442"/>
            <a:ext cx="228571" cy="257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2465DF4-CFB4-CDBB-4CA9-57A6AFA57005}"/>
              </a:ext>
            </a:extLst>
          </p:cNvPr>
          <p:cNvSpPr/>
          <p:nvPr/>
        </p:nvSpPr>
        <p:spPr bwMode="white">
          <a:xfrm>
            <a:off x="7634285" y="3837967"/>
            <a:ext cx="200000" cy="247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6F23144-D35F-3AD6-A620-349FC6A9F8CF}"/>
              </a:ext>
            </a:extLst>
          </p:cNvPr>
          <p:cNvSpPr/>
          <p:nvPr/>
        </p:nvSpPr>
        <p:spPr bwMode="white">
          <a:xfrm>
            <a:off x="10167619" y="3837967"/>
            <a:ext cx="200000" cy="247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5A1D38F-301A-1F2B-64EB-9EB780CE2B2A}"/>
              </a:ext>
            </a:extLst>
          </p:cNvPr>
          <p:cNvSpPr/>
          <p:nvPr/>
        </p:nvSpPr>
        <p:spPr bwMode="white">
          <a:xfrm>
            <a:off x="2920000" y="4647610"/>
            <a:ext cx="228571" cy="257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192B43DC-7742-E869-8EAD-305C68AB2CEE}"/>
              </a:ext>
            </a:extLst>
          </p:cNvPr>
          <p:cNvSpPr/>
          <p:nvPr/>
        </p:nvSpPr>
        <p:spPr bwMode="white">
          <a:xfrm>
            <a:off x="4910476" y="4647610"/>
            <a:ext cx="228571" cy="257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1796A465-D169-87F8-82A4-CD09DC93098C}"/>
              </a:ext>
            </a:extLst>
          </p:cNvPr>
          <p:cNvSpPr/>
          <p:nvPr/>
        </p:nvSpPr>
        <p:spPr bwMode="white">
          <a:xfrm>
            <a:off x="7615238" y="4657135"/>
            <a:ext cx="228572" cy="247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0AE48AF5-8852-24EF-7322-A1F2A8E9C2D8}"/>
              </a:ext>
            </a:extLst>
          </p:cNvPr>
          <p:cNvSpPr/>
          <p:nvPr/>
        </p:nvSpPr>
        <p:spPr bwMode="white">
          <a:xfrm>
            <a:off x="10148571" y="4647610"/>
            <a:ext cx="228572" cy="257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0078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9492" y="969390"/>
            <a:ext cx="9211435" cy="4907882"/>
          </a:xfrm>
          <a:prstGeom prst="rect">
            <a:avLst/>
          </a:prstGeom>
        </p:spPr>
      </p:pic>
      <p:cxnSp>
        <p:nvCxnSpPr>
          <p:cNvPr id="7" name="直接连接符 6"/>
          <p:cNvCxnSpPr/>
          <p:nvPr/>
        </p:nvCxnSpPr>
        <p:spPr>
          <a:xfrm>
            <a:off x="2495600" y="2492896"/>
            <a:ext cx="1152128" cy="1944216"/>
          </a:xfrm>
          <a:prstGeom prst="line">
            <a:avLst/>
          </a:prstGeom>
          <a:ln w="19050">
            <a:solidFill>
              <a:srgbClr val="E34B8C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2500791" y="3455232"/>
            <a:ext cx="1152128" cy="1944216"/>
          </a:xfrm>
          <a:prstGeom prst="line">
            <a:avLst/>
          </a:prstGeom>
          <a:ln w="19050">
            <a:solidFill>
              <a:srgbClr val="E34B8C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2490409" y="2492896"/>
            <a:ext cx="1157319" cy="1934444"/>
          </a:xfrm>
          <a:prstGeom prst="line">
            <a:avLst/>
          </a:prstGeom>
          <a:ln w="19050">
            <a:solidFill>
              <a:srgbClr val="E34B8C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H="1">
            <a:off x="2485218" y="3477556"/>
            <a:ext cx="1157319" cy="1934444"/>
          </a:xfrm>
          <a:prstGeom prst="line">
            <a:avLst/>
          </a:prstGeom>
          <a:ln w="19050">
            <a:solidFill>
              <a:srgbClr val="E34B8C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H="1">
            <a:off x="6888088" y="2476848"/>
            <a:ext cx="1152130" cy="1888256"/>
          </a:xfrm>
          <a:prstGeom prst="line">
            <a:avLst/>
          </a:prstGeom>
          <a:ln w="19050">
            <a:solidFill>
              <a:srgbClr val="E34B8C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H="1">
            <a:off x="6888088" y="3487040"/>
            <a:ext cx="1125387" cy="1912408"/>
          </a:xfrm>
          <a:prstGeom prst="line">
            <a:avLst/>
          </a:prstGeom>
          <a:ln w="19050">
            <a:solidFill>
              <a:srgbClr val="E34B8C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H="1" flipV="1">
            <a:off x="6888088" y="3487040"/>
            <a:ext cx="1125387" cy="957738"/>
          </a:xfrm>
          <a:prstGeom prst="line">
            <a:avLst/>
          </a:prstGeom>
          <a:ln w="19050">
            <a:solidFill>
              <a:srgbClr val="E34B8C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6888089" y="2476848"/>
            <a:ext cx="1152129" cy="2935152"/>
          </a:xfrm>
          <a:prstGeom prst="line">
            <a:avLst/>
          </a:prstGeom>
          <a:ln w="19050">
            <a:solidFill>
              <a:srgbClr val="E34B8C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75213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20</Words>
  <Application>Microsoft Office PowerPoint</Application>
  <PresentationFormat>宽屏</PresentationFormat>
  <Paragraphs>20</Paragraphs>
  <Slides>16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等线</vt:lpstr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User</cp:lastModifiedBy>
  <cp:revision>63</cp:revision>
  <dcterms:created xsi:type="dcterms:W3CDTF">2015-09-16T06:44:00Z</dcterms:created>
  <dcterms:modified xsi:type="dcterms:W3CDTF">2024-08-12T05:22:13Z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