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D1F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81BD3-B150-4BF7-F179-D8B3A5DF07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41093"/>
          <a:stretch/>
        </p:blipFill>
        <p:spPr>
          <a:xfrm>
            <a:off x="2567608" y="2803446"/>
            <a:ext cx="7200800" cy="120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1" y="764704"/>
            <a:ext cx="10656584" cy="2953961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2999656" y="2636912"/>
            <a:ext cx="1080120" cy="936104"/>
          </a:xfrm>
          <a:prstGeom prst="ellipse">
            <a:avLst/>
          </a:prstGeom>
          <a:noFill/>
          <a:ln>
            <a:solidFill>
              <a:srgbClr val="55D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59896" y="1700808"/>
            <a:ext cx="1080120" cy="936104"/>
          </a:xfrm>
          <a:prstGeom prst="ellipse">
            <a:avLst/>
          </a:prstGeom>
          <a:noFill/>
          <a:ln>
            <a:solidFill>
              <a:srgbClr val="55D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587156" y="2636912"/>
            <a:ext cx="1080120" cy="936104"/>
          </a:xfrm>
          <a:prstGeom prst="ellipse">
            <a:avLst/>
          </a:prstGeom>
          <a:noFill/>
          <a:ln>
            <a:solidFill>
              <a:srgbClr val="55D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0F788-E857-528D-8819-F11C5AE719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B5E5A7-ED86-FDF2-CD75-2E21459D961C}"/>
              </a:ext>
            </a:extLst>
          </p:cNvPr>
          <p:cNvSpPr/>
          <p:nvPr/>
        </p:nvSpPr>
        <p:spPr bwMode="white">
          <a:xfrm>
            <a:off x="1881904" y="3393087"/>
            <a:ext cx="352380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56FFC-4A0F-5E55-02A6-0F69942002C7}"/>
              </a:ext>
            </a:extLst>
          </p:cNvPr>
          <p:cNvSpPr/>
          <p:nvPr/>
        </p:nvSpPr>
        <p:spPr bwMode="white">
          <a:xfrm>
            <a:off x="3434285" y="3383551"/>
            <a:ext cx="380952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E930D1-AEA1-BA6E-94FA-43A653E58065}"/>
              </a:ext>
            </a:extLst>
          </p:cNvPr>
          <p:cNvSpPr/>
          <p:nvPr/>
        </p:nvSpPr>
        <p:spPr bwMode="white">
          <a:xfrm>
            <a:off x="5510476" y="3393087"/>
            <a:ext cx="361904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383BB-43AE-58E0-C020-EC2913D0EE1F}"/>
              </a:ext>
            </a:extLst>
          </p:cNvPr>
          <p:cNvSpPr/>
          <p:nvPr/>
        </p:nvSpPr>
        <p:spPr bwMode="white">
          <a:xfrm>
            <a:off x="7062857" y="3383551"/>
            <a:ext cx="390476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772262-9C5B-704C-2C53-436C7AD1967A}"/>
              </a:ext>
            </a:extLst>
          </p:cNvPr>
          <p:cNvSpPr/>
          <p:nvPr/>
        </p:nvSpPr>
        <p:spPr bwMode="white">
          <a:xfrm>
            <a:off x="9081904" y="3383551"/>
            <a:ext cx="380952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3A53B2-765D-3519-B3CF-9656059321DD}"/>
              </a:ext>
            </a:extLst>
          </p:cNvPr>
          <p:cNvSpPr/>
          <p:nvPr/>
        </p:nvSpPr>
        <p:spPr bwMode="white">
          <a:xfrm>
            <a:off x="10653333" y="3393087"/>
            <a:ext cx="361904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9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99B5E-3216-EF76-F8CE-BC878452B8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0A408A-D0D4-0D52-3DEF-1C069BF29BE4}"/>
              </a:ext>
            </a:extLst>
          </p:cNvPr>
          <p:cNvSpPr/>
          <p:nvPr/>
        </p:nvSpPr>
        <p:spPr bwMode="white">
          <a:xfrm>
            <a:off x="1310476" y="3171473"/>
            <a:ext cx="352380" cy="29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18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23256-92E6-B216-C164-825CA51B6E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9ECAA7-C516-C2C6-2524-9EF4E058B017}"/>
              </a:ext>
            </a:extLst>
          </p:cNvPr>
          <p:cNvSpPr/>
          <p:nvPr/>
        </p:nvSpPr>
        <p:spPr bwMode="white">
          <a:xfrm>
            <a:off x="4996190" y="3433804"/>
            <a:ext cx="380952" cy="2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A9BA36-80BB-0322-EBF5-BF03E8E00A31}"/>
              </a:ext>
            </a:extLst>
          </p:cNvPr>
          <p:cNvSpPr/>
          <p:nvPr/>
        </p:nvSpPr>
        <p:spPr bwMode="white">
          <a:xfrm>
            <a:off x="10767619" y="3424259"/>
            <a:ext cx="342857" cy="30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50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8B8AC-2A50-80F5-F99A-9DC1F822F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C2016-C004-90AF-4ACF-4C25C3F20829}"/>
              </a:ext>
            </a:extLst>
          </p:cNvPr>
          <p:cNvSpPr/>
          <p:nvPr/>
        </p:nvSpPr>
        <p:spPr bwMode="white">
          <a:xfrm>
            <a:off x="10491428" y="1869596"/>
            <a:ext cx="333333" cy="31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8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2024-08-12T06:36:31Z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