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08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9" y="62"/>
      </p:cViewPr>
      <p:guideLst>
        <p:guide orient="horz" pos="2183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/>
          <a:stretch>
            <a:fillRect/>
          </a:stretch>
        </p:blipFill>
        <p:spPr>
          <a:xfrm>
            <a:off x="2642568" y="2816932"/>
            <a:ext cx="6906864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4476547"/>
            <a:ext cx="352380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4486073"/>
            <a:ext cx="380952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42" y="4486073"/>
            <a:ext cx="380952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4476547"/>
            <a:ext cx="352380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2286055"/>
            <a:ext cx="238095" cy="1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2800663"/>
            <a:ext cx="352380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2915020"/>
            <a:ext cx="352380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6190" y="3553516"/>
            <a:ext cx="238095" cy="1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1990" y="3886200"/>
            <a:ext cx="2104390" cy="213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4257"/>
          <a:stretch>
            <a:fillRect/>
          </a:stretch>
        </p:blipFill>
        <p:spPr>
          <a:xfrm>
            <a:off x="911225" y="3572510"/>
            <a:ext cx="3744595" cy="26454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45"/>
          <a:stretch>
            <a:fillRect/>
          </a:stretch>
        </p:blipFill>
        <p:spPr>
          <a:xfrm>
            <a:off x="720090" y="828040"/>
            <a:ext cx="10800080" cy="2888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39180" y="4196080"/>
            <a:ext cx="28575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135" y="4195445"/>
            <a:ext cx="34734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755" y="5445125"/>
            <a:ext cx="28638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0089"/>
              </a:solidFill>
            </a:endParaRPr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5505" y="5474335"/>
            <a:ext cx="23368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850005" y="4076700"/>
            <a:ext cx="446405" cy="464185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287395" y="5445125"/>
            <a:ext cx="446405" cy="464185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600190" y="4149090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600190" y="5419090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01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1264" y="6193569"/>
            <a:ext cx="397784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3072954"/>
            <a:ext cx="352380" cy="27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761" y="2648759"/>
            <a:ext cx="352380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4440319"/>
            <a:ext cx="400000" cy="3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285" y="4497506"/>
            <a:ext cx="276190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836712"/>
            <a:ext cx="10417160" cy="457778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79576" y="3573016"/>
            <a:ext cx="7848872" cy="108012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35760" y="3573016"/>
            <a:ext cx="3024336" cy="108012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935760" y="3573016"/>
            <a:ext cx="1512168" cy="108012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279576" y="3573016"/>
            <a:ext cx="4752528" cy="108012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447928" y="3573016"/>
            <a:ext cx="3144352" cy="108012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592280" y="3573016"/>
            <a:ext cx="1680184" cy="108012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836712"/>
            <a:ext cx="11208896" cy="410445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171564" y="2913309"/>
            <a:ext cx="2268252" cy="803723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079776" y="2913309"/>
            <a:ext cx="2220072" cy="803723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171564" y="2913309"/>
            <a:ext cx="3744416" cy="803723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256240" y="2913309"/>
            <a:ext cx="2520280" cy="803723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256240" y="2913309"/>
            <a:ext cx="2376264" cy="803723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15238" y="6080415"/>
            <a:ext cx="219047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0952" y="6080415"/>
            <a:ext cx="219047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96190" y="6080415"/>
            <a:ext cx="209523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53333" y="6080415"/>
            <a:ext cx="209523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1904" y="5985089"/>
            <a:ext cx="228571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53333" y="5985089"/>
            <a:ext cx="219047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00952" y="5985089"/>
            <a:ext cx="390476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060" y="3861048"/>
            <a:ext cx="934923" cy="8640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713" y="3861048"/>
            <a:ext cx="934923" cy="864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1266" y="3861048"/>
            <a:ext cx="934923" cy="8640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368" y="3861048"/>
            <a:ext cx="934923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2486249"/>
            <a:ext cx="228571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714" y="2486249"/>
            <a:ext cx="228571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619" y="3372555"/>
            <a:ext cx="228571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1904" y="1618578"/>
            <a:ext cx="219047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2399632"/>
            <a:ext cx="399999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3190211"/>
            <a:ext cx="228571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05714" y="2934863"/>
            <a:ext cx="228571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714" y="2934863"/>
            <a:ext cx="228571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380" y="2934863"/>
            <a:ext cx="228571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05714" y="2944397"/>
            <a:ext cx="228571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0952" y="3792863"/>
            <a:ext cx="4314285" cy="35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381904" y="1881432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6240016" y="1916832"/>
            <a:ext cx="275928" cy="3554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8616280" y="1916832"/>
            <a:ext cx="360039" cy="3554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3810608" y="1899132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5300980"/>
            <a:ext cx="5492750" cy="93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3573893"/>
            <a:ext cx="990476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047" y="3535756"/>
            <a:ext cx="419047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3497618"/>
            <a:ext cx="819047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3993405"/>
            <a:ext cx="2152380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6666" y="4012474"/>
            <a:ext cx="1228571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543217"/>
            <a:ext cx="2190476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2552746"/>
            <a:ext cx="1123809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267420"/>
            <a:ext cx="2504761" cy="35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WQyODg0YmI0ZmE4MmViYjc0NjY4Y2E3M2NmN2Mw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海霞</cp:lastModifiedBy>
  <cp:revision>66</cp:revision>
  <dcterms:created xsi:type="dcterms:W3CDTF">2015-09-16T06:44:00Z</dcterms:created>
  <dcterms:modified xsi:type="dcterms:W3CDTF">2024-08-11T14:12:42Z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2052-12.1.0.16910</vt:lpwstr>
  </property>
  <property fmtid="{D5CDD505-2E9C-101B-9397-08002B2CF9AE}" pid="3" name="ICV">
    <vt:lpwstr>0803F182AC044BA3913AF2E555CD301E</vt:lpwstr>
  </property>
</Properties>
</file>