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F91"/>
    <a:srgbClr val="FEDAE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0"/>
          <a:stretch>
            <a:fillRect/>
          </a:stretch>
        </p:blipFill>
        <p:spPr>
          <a:xfrm>
            <a:off x="2495550" y="2781300"/>
            <a:ext cx="7185025" cy="167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0" y="6111875"/>
            <a:ext cx="579120" cy="548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3842385"/>
            <a:ext cx="10678160" cy="298132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20"/>
          <a:stretch>
            <a:fillRect/>
          </a:stretch>
        </p:blipFill>
        <p:spPr>
          <a:xfrm>
            <a:off x="720090" y="828040"/>
            <a:ext cx="10800080" cy="296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3750" y="6165215"/>
            <a:ext cx="4400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8760460" y="4509135"/>
            <a:ext cx="504190" cy="1152525"/>
          </a:xfrm>
          <a:prstGeom prst="roundRect">
            <a:avLst/>
          </a:prstGeom>
          <a:noFill/>
          <a:ln>
            <a:solidFill>
              <a:srgbClr val="ED0F9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7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43809" y="4156413"/>
            <a:ext cx="761904" cy="34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190" y="4900299"/>
            <a:ext cx="1485714" cy="34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190" y="5644186"/>
            <a:ext cx="1123809" cy="34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9047" y="2584250"/>
            <a:ext cx="409523" cy="34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8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9047" y="2421539"/>
            <a:ext cx="238094" cy="25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1904" y="3165827"/>
            <a:ext cx="161904" cy="25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7142" y="3910115"/>
            <a:ext cx="238095" cy="25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8571" y="4654403"/>
            <a:ext cx="228571" cy="25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3610042"/>
            <a:ext cx="228571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7619" y="3610042"/>
            <a:ext cx="238095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7619" y="3610042"/>
            <a:ext cx="238095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095" y="3610042"/>
            <a:ext cx="257141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58095" y="3610042"/>
            <a:ext cx="228571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96190" y="5963346"/>
            <a:ext cx="228571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81904" y="5963346"/>
            <a:ext cx="238095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24761" y="5963346"/>
            <a:ext cx="238095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685155" y="5963285"/>
            <a:ext cx="339090" cy="3143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4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1915316"/>
            <a:ext cx="2714285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4285" y="2697422"/>
            <a:ext cx="1314285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1428" y="2668809"/>
            <a:ext cx="2133333" cy="33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4285" y="2666918"/>
            <a:ext cx="238095" cy="2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047" y="2676447"/>
            <a:ext cx="228571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333" y="2676447"/>
            <a:ext cx="161904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8095" y="2666918"/>
            <a:ext cx="257141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126355" y="2647950"/>
            <a:ext cx="358775" cy="3327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221730" y="2647950"/>
            <a:ext cx="358775" cy="3327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2" grpId="0" bldLvl="0" animBg="1"/>
      <p:bldP spid="12" grpId="1" animBg="1"/>
      <p:bldP spid="2" grpId="0" bldLvl="0" animBg="1"/>
      <p:bldP spid="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2024-08-12T13:56:43Z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