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/>
          <a:stretch>
            <a:fillRect/>
          </a:stretch>
        </p:blipFill>
        <p:spPr>
          <a:xfrm>
            <a:off x="2495550" y="2764790"/>
            <a:ext cx="7202170" cy="15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3758749"/>
            <a:ext cx="238095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3758749"/>
            <a:ext cx="238095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761" y="3758749"/>
            <a:ext cx="238095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663565" y="3717290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2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3594636"/>
            <a:ext cx="238095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428" y="3594636"/>
            <a:ext cx="228571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761" y="3594636"/>
            <a:ext cx="238095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666740" y="3573145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2870030"/>
            <a:ext cx="400000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2965452"/>
            <a:ext cx="342857" cy="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23" y="2870030"/>
            <a:ext cx="247619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380" y="2870030"/>
            <a:ext cx="238095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5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3690292"/>
            <a:ext cx="238095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3680751"/>
            <a:ext cx="228571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142" y="3690292"/>
            <a:ext cx="238095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55820" y="3689985"/>
            <a:ext cx="354330" cy="3289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bldLvl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3591967"/>
            <a:ext cx="228571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3591967"/>
            <a:ext cx="247619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761" y="3591967"/>
            <a:ext cx="228572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663565" y="3573145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bldLvl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3277456"/>
            <a:ext cx="238095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52" y="3286987"/>
            <a:ext cx="238095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142" y="3277456"/>
            <a:ext cx="400000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87620" y="3213100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bldLvl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51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6673" y="3334897"/>
            <a:ext cx="389450" cy="3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535" y="6250328"/>
            <a:ext cx="241088" cy="25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4888" y="6250328"/>
            <a:ext cx="241088" cy="25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2878" y="6250328"/>
            <a:ext cx="231815" cy="25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207895" y="6237605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2" grpId="0" bldLvl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2736818"/>
            <a:ext cx="228571" cy="24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238" y="2727274"/>
            <a:ext cx="228571" cy="25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2736818"/>
            <a:ext cx="238094" cy="25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0476" y="4378402"/>
            <a:ext cx="238095" cy="25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5714" y="4378402"/>
            <a:ext cx="247619" cy="25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9047" y="4378402"/>
            <a:ext cx="238095" cy="25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75400" y="2708910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386195" y="4364990"/>
            <a:ext cx="38290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bldLvl="0" animBg="1"/>
      <p:bldP spid="12" grpId="1" animBg="1"/>
      <p:bldP spid="2" grpId="0" bldLvl="0" animBg="1"/>
      <p:bldP spid="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2024-08-12T13:49:30Z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