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D1F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D5900-001E-0368-67E8-D7F0962517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36917"/>
          <a:stretch/>
        </p:blipFill>
        <p:spPr>
          <a:xfrm>
            <a:off x="2495600" y="2762769"/>
            <a:ext cx="7056784" cy="119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83003"/>
            <a:ext cx="10153128" cy="3626117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991544" y="4005064"/>
            <a:ext cx="504056" cy="432048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59896" y="3284984"/>
            <a:ext cx="504056" cy="432048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192344" y="3284984"/>
            <a:ext cx="504056" cy="432048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01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2E582-EDB6-3D5E-FDBF-D1AAE57CFD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BE898F-F643-162E-BD43-1784D803B20D}"/>
              </a:ext>
            </a:extLst>
          </p:cNvPr>
          <p:cNvSpPr/>
          <p:nvPr/>
        </p:nvSpPr>
        <p:spPr bwMode="white">
          <a:xfrm>
            <a:off x="3700952" y="1219015"/>
            <a:ext cx="34285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121E6A-6BDA-9C42-239F-33DAF7C027A7}"/>
              </a:ext>
            </a:extLst>
          </p:cNvPr>
          <p:cNvSpPr/>
          <p:nvPr/>
        </p:nvSpPr>
        <p:spPr bwMode="white">
          <a:xfrm>
            <a:off x="7129523" y="1219015"/>
            <a:ext cx="361904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670D7F-0862-B225-25EF-1A0432525CE8}"/>
              </a:ext>
            </a:extLst>
          </p:cNvPr>
          <p:cNvSpPr/>
          <p:nvPr/>
        </p:nvSpPr>
        <p:spPr bwMode="white">
          <a:xfrm>
            <a:off x="7986666" y="1953364"/>
            <a:ext cx="371428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433056-6ABC-ADFF-D3CC-42031150FB46}"/>
              </a:ext>
            </a:extLst>
          </p:cNvPr>
          <p:cNvSpPr/>
          <p:nvPr/>
        </p:nvSpPr>
        <p:spPr bwMode="white">
          <a:xfrm>
            <a:off x="2072380" y="2668639"/>
            <a:ext cx="352380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394761-5E37-BECF-0A46-91A4335B3D72}"/>
              </a:ext>
            </a:extLst>
          </p:cNvPr>
          <p:cNvSpPr/>
          <p:nvPr/>
        </p:nvSpPr>
        <p:spPr bwMode="white">
          <a:xfrm>
            <a:off x="4415238" y="2668639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9A6719-D9E6-EEE8-0CF1-D5626C63AB53}"/>
              </a:ext>
            </a:extLst>
          </p:cNvPr>
          <p:cNvSpPr/>
          <p:nvPr/>
        </p:nvSpPr>
        <p:spPr bwMode="white">
          <a:xfrm>
            <a:off x="5805714" y="2620954"/>
            <a:ext cx="2028571" cy="32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A65DDD-14A8-F754-915B-0FCE6FC41273}"/>
              </a:ext>
            </a:extLst>
          </p:cNvPr>
          <p:cNvSpPr/>
          <p:nvPr/>
        </p:nvSpPr>
        <p:spPr bwMode="white">
          <a:xfrm>
            <a:off x="2720000" y="5348536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2ED1A6-2DCB-8355-DF38-D16AD864D14E}"/>
              </a:ext>
            </a:extLst>
          </p:cNvPr>
          <p:cNvSpPr/>
          <p:nvPr/>
        </p:nvSpPr>
        <p:spPr bwMode="white">
          <a:xfrm>
            <a:off x="5777142" y="5338999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555930-E7A2-7E54-58E6-E62B87CE69EB}"/>
              </a:ext>
            </a:extLst>
          </p:cNvPr>
          <p:cNvSpPr/>
          <p:nvPr/>
        </p:nvSpPr>
        <p:spPr bwMode="white">
          <a:xfrm>
            <a:off x="8834285" y="5338999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83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78922"/>
            <a:ext cx="10441160" cy="358350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351584" y="3068960"/>
            <a:ext cx="2016224" cy="79208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367808" y="3068960"/>
            <a:ext cx="1944216" cy="79208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84032" y="3068960"/>
            <a:ext cx="3888432" cy="79208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423592" y="3068960"/>
            <a:ext cx="5904656" cy="79208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328248" y="3051855"/>
            <a:ext cx="1944216" cy="809193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09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11356-28B3-DD8E-769B-B8217B0853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2E67B2-85B5-958C-834E-B427FD2D5454}"/>
              </a:ext>
            </a:extLst>
          </p:cNvPr>
          <p:cNvSpPr/>
          <p:nvPr/>
        </p:nvSpPr>
        <p:spPr bwMode="white">
          <a:xfrm>
            <a:off x="4339047" y="2010418"/>
            <a:ext cx="200000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CD671-5B91-16F7-DA67-66A01D30B80C}"/>
              </a:ext>
            </a:extLst>
          </p:cNvPr>
          <p:cNvSpPr/>
          <p:nvPr/>
        </p:nvSpPr>
        <p:spPr bwMode="white">
          <a:xfrm>
            <a:off x="9272380" y="2010418"/>
            <a:ext cx="361904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093865-6DA0-7677-7938-991E69DEB6DC}"/>
              </a:ext>
            </a:extLst>
          </p:cNvPr>
          <p:cNvSpPr/>
          <p:nvPr/>
        </p:nvSpPr>
        <p:spPr bwMode="white">
          <a:xfrm>
            <a:off x="4262857" y="2449058"/>
            <a:ext cx="361904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4413B6-6650-559C-4B36-8D2C06EE2641}"/>
              </a:ext>
            </a:extLst>
          </p:cNvPr>
          <p:cNvSpPr/>
          <p:nvPr/>
        </p:nvSpPr>
        <p:spPr bwMode="white">
          <a:xfrm>
            <a:off x="9310476" y="2449058"/>
            <a:ext cx="209523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93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