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1CC52B-14ED-B55D-B403-E2D849FE29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57921"/>
            <a:ext cx="10800000" cy="1142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92CE82-7565-FB5A-8C1C-B609CD2837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71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3B5CDC-2D61-4840-6220-820E35ABC66F}"/>
              </a:ext>
            </a:extLst>
          </p:cNvPr>
          <p:cNvSpPr/>
          <p:nvPr/>
        </p:nvSpPr>
        <p:spPr bwMode="white">
          <a:xfrm>
            <a:off x="3167619" y="1800739"/>
            <a:ext cx="209523" cy="22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D8B600-EFEA-8B85-404A-7335BE5DE28E}"/>
              </a:ext>
            </a:extLst>
          </p:cNvPr>
          <p:cNvSpPr/>
          <p:nvPr/>
        </p:nvSpPr>
        <p:spPr bwMode="white">
          <a:xfrm>
            <a:off x="4615238" y="1800739"/>
            <a:ext cx="209523" cy="22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6A7360-3127-47A7-D70A-143C76BC9E1A}"/>
              </a:ext>
            </a:extLst>
          </p:cNvPr>
          <p:cNvSpPr/>
          <p:nvPr/>
        </p:nvSpPr>
        <p:spPr bwMode="white">
          <a:xfrm>
            <a:off x="6224761" y="1800739"/>
            <a:ext cx="209523" cy="22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1321C8-815F-4CE3-5145-C2ED7B5F622E}"/>
              </a:ext>
            </a:extLst>
          </p:cNvPr>
          <p:cNvSpPr/>
          <p:nvPr/>
        </p:nvSpPr>
        <p:spPr bwMode="white">
          <a:xfrm>
            <a:off x="7834285" y="1800739"/>
            <a:ext cx="209523" cy="22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6FFDD1-EC65-8A33-2B19-0879FA24824F}"/>
              </a:ext>
            </a:extLst>
          </p:cNvPr>
          <p:cNvSpPr/>
          <p:nvPr/>
        </p:nvSpPr>
        <p:spPr bwMode="white">
          <a:xfrm>
            <a:off x="9862857" y="1800739"/>
            <a:ext cx="180952" cy="22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9691940-DAC0-616B-B91A-66C2BE2E3DFE}"/>
              </a:ext>
            </a:extLst>
          </p:cNvPr>
          <p:cNvSpPr/>
          <p:nvPr/>
        </p:nvSpPr>
        <p:spPr bwMode="white">
          <a:xfrm>
            <a:off x="3015238" y="2411086"/>
            <a:ext cx="361904" cy="219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991D161-37EB-0AEF-3357-125D2293A093}"/>
              </a:ext>
            </a:extLst>
          </p:cNvPr>
          <p:cNvSpPr/>
          <p:nvPr/>
        </p:nvSpPr>
        <p:spPr bwMode="white">
          <a:xfrm>
            <a:off x="4615238" y="2411086"/>
            <a:ext cx="209523" cy="219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3E758C9-4D44-4909-B6D3-F750E91A8E5C}"/>
              </a:ext>
            </a:extLst>
          </p:cNvPr>
          <p:cNvSpPr/>
          <p:nvPr/>
        </p:nvSpPr>
        <p:spPr bwMode="white">
          <a:xfrm>
            <a:off x="6224761" y="2411086"/>
            <a:ext cx="209523" cy="219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C370190-E29A-4B45-2734-575DF42BD8D2}"/>
              </a:ext>
            </a:extLst>
          </p:cNvPr>
          <p:cNvSpPr/>
          <p:nvPr/>
        </p:nvSpPr>
        <p:spPr bwMode="white">
          <a:xfrm>
            <a:off x="7843809" y="2411086"/>
            <a:ext cx="209523" cy="219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81CC4BE-85EE-1CAD-6952-BFBC81F63A7D}"/>
              </a:ext>
            </a:extLst>
          </p:cNvPr>
          <p:cNvSpPr/>
          <p:nvPr/>
        </p:nvSpPr>
        <p:spPr bwMode="white">
          <a:xfrm>
            <a:off x="9843809" y="2411086"/>
            <a:ext cx="209523" cy="219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88A31D9-9277-C6C3-A77E-38F4EBE6F644}"/>
              </a:ext>
            </a:extLst>
          </p:cNvPr>
          <p:cNvSpPr/>
          <p:nvPr/>
        </p:nvSpPr>
        <p:spPr bwMode="white">
          <a:xfrm>
            <a:off x="3015238" y="3011897"/>
            <a:ext cx="180952" cy="219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CB7D998-AC2B-F47A-2757-8BB51C4329C4}"/>
              </a:ext>
            </a:extLst>
          </p:cNvPr>
          <p:cNvSpPr/>
          <p:nvPr/>
        </p:nvSpPr>
        <p:spPr bwMode="white">
          <a:xfrm>
            <a:off x="4796190" y="3011897"/>
            <a:ext cx="361904" cy="22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BFB20CC-EB9C-3240-02BB-33448DEA9449}"/>
              </a:ext>
            </a:extLst>
          </p:cNvPr>
          <p:cNvSpPr/>
          <p:nvPr/>
        </p:nvSpPr>
        <p:spPr bwMode="white">
          <a:xfrm>
            <a:off x="6234285" y="3011897"/>
            <a:ext cx="180952" cy="219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1D49490-9F52-4347-36C0-CE1A29FE087F}"/>
              </a:ext>
            </a:extLst>
          </p:cNvPr>
          <p:cNvSpPr/>
          <p:nvPr/>
        </p:nvSpPr>
        <p:spPr bwMode="white">
          <a:xfrm>
            <a:off x="7843809" y="3011897"/>
            <a:ext cx="209523" cy="22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95420DE-32BF-C222-0C06-3F29D1D19A3B}"/>
              </a:ext>
            </a:extLst>
          </p:cNvPr>
          <p:cNvSpPr/>
          <p:nvPr/>
        </p:nvSpPr>
        <p:spPr bwMode="white">
          <a:xfrm>
            <a:off x="9843809" y="3011897"/>
            <a:ext cx="209523" cy="22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D6DF6DB-D246-C86D-210A-95A29CB98DD1}"/>
              </a:ext>
            </a:extLst>
          </p:cNvPr>
          <p:cNvSpPr/>
          <p:nvPr/>
        </p:nvSpPr>
        <p:spPr bwMode="white">
          <a:xfrm>
            <a:off x="3005714" y="3612707"/>
            <a:ext cx="200000" cy="219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654A8A5-0165-ADE5-9489-5E85F49639C1}"/>
              </a:ext>
            </a:extLst>
          </p:cNvPr>
          <p:cNvSpPr/>
          <p:nvPr/>
        </p:nvSpPr>
        <p:spPr bwMode="white">
          <a:xfrm>
            <a:off x="4796190" y="3612707"/>
            <a:ext cx="361904" cy="22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CB063B4-586F-7117-E7F7-B41157E9D18A}"/>
              </a:ext>
            </a:extLst>
          </p:cNvPr>
          <p:cNvSpPr/>
          <p:nvPr/>
        </p:nvSpPr>
        <p:spPr bwMode="white">
          <a:xfrm>
            <a:off x="6224761" y="3612707"/>
            <a:ext cx="209523" cy="22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5471D1D-8213-F99D-E141-428DF1AF375E}"/>
              </a:ext>
            </a:extLst>
          </p:cNvPr>
          <p:cNvSpPr/>
          <p:nvPr/>
        </p:nvSpPr>
        <p:spPr bwMode="white">
          <a:xfrm>
            <a:off x="7843809" y="3612707"/>
            <a:ext cx="209523" cy="22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1E6C17C6-0B6D-CD61-578F-A0138C8BAC9A}"/>
              </a:ext>
            </a:extLst>
          </p:cNvPr>
          <p:cNvSpPr/>
          <p:nvPr/>
        </p:nvSpPr>
        <p:spPr bwMode="white">
          <a:xfrm>
            <a:off x="9862857" y="3612707"/>
            <a:ext cx="161904" cy="219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908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F82A03-0500-744E-7EA3-420668CF7D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23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D4AE24-8EB5-F0D5-BFDE-276E345E19E4}"/>
              </a:ext>
            </a:extLst>
          </p:cNvPr>
          <p:cNvSpPr/>
          <p:nvPr/>
        </p:nvSpPr>
        <p:spPr bwMode="white">
          <a:xfrm>
            <a:off x="7815238" y="1639905"/>
            <a:ext cx="380952" cy="324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853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07FA5A-E0DD-FF68-D5CF-9A0A64CA33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30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944A2A-E300-C340-74C6-0CCC60BE5D19}"/>
              </a:ext>
            </a:extLst>
          </p:cNvPr>
          <p:cNvSpPr/>
          <p:nvPr/>
        </p:nvSpPr>
        <p:spPr bwMode="white">
          <a:xfrm>
            <a:off x="3929523" y="989991"/>
            <a:ext cx="380952" cy="323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419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1D1C3D-2D54-66C3-394E-7636B4D630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08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A49D66-BA46-6EF5-F7AE-B34C27C30D73}"/>
              </a:ext>
            </a:extLst>
          </p:cNvPr>
          <p:cNvSpPr/>
          <p:nvPr/>
        </p:nvSpPr>
        <p:spPr bwMode="white">
          <a:xfrm>
            <a:off x="2700952" y="3530750"/>
            <a:ext cx="219047" cy="238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122627-8366-21A3-4579-826E482154D2}"/>
              </a:ext>
            </a:extLst>
          </p:cNvPr>
          <p:cNvSpPr/>
          <p:nvPr/>
        </p:nvSpPr>
        <p:spPr bwMode="white">
          <a:xfrm>
            <a:off x="3672380" y="3530750"/>
            <a:ext cx="228571" cy="238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4F25CE-FD63-16B4-0275-073E7E5ED434}"/>
              </a:ext>
            </a:extLst>
          </p:cNvPr>
          <p:cNvSpPr/>
          <p:nvPr/>
        </p:nvSpPr>
        <p:spPr bwMode="white">
          <a:xfrm>
            <a:off x="4510476" y="3530750"/>
            <a:ext cx="219047" cy="238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BE026B-F55F-BA93-64AD-BCC25E3D48EE}"/>
              </a:ext>
            </a:extLst>
          </p:cNvPr>
          <p:cNvSpPr/>
          <p:nvPr/>
        </p:nvSpPr>
        <p:spPr bwMode="white">
          <a:xfrm>
            <a:off x="7367619" y="3530750"/>
            <a:ext cx="219047" cy="238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F9BD725-7323-DDAB-9452-905146F16A66}"/>
              </a:ext>
            </a:extLst>
          </p:cNvPr>
          <p:cNvSpPr/>
          <p:nvPr/>
        </p:nvSpPr>
        <p:spPr bwMode="white">
          <a:xfrm>
            <a:off x="8339047" y="3530750"/>
            <a:ext cx="228571" cy="238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7F5A315-93DC-A57D-A289-D5BEC819B880}"/>
              </a:ext>
            </a:extLst>
          </p:cNvPr>
          <p:cNvSpPr/>
          <p:nvPr/>
        </p:nvSpPr>
        <p:spPr bwMode="white">
          <a:xfrm>
            <a:off x="9329523" y="3530750"/>
            <a:ext cx="219047" cy="238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3240283-1246-9337-11E0-9D7CA28035B4}"/>
              </a:ext>
            </a:extLst>
          </p:cNvPr>
          <p:cNvSpPr/>
          <p:nvPr/>
        </p:nvSpPr>
        <p:spPr bwMode="white">
          <a:xfrm>
            <a:off x="10148571" y="3530750"/>
            <a:ext cx="219047" cy="238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791483" y="3466681"/>
            <a:ext cx="371374" cy="3668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772435" y="3466681"/>
            <a:ext cx="371374" cy="3668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143672" y="3466681"/>
            <a:ext cx="371374" cy="3668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654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32E75C-9C11-F9C8-9DF8-66DC035A76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37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D5A3E7-6F9B-7FDC-A29B-2666D8CA59B8}"/>
              </a:ext>
            </a:extLst>
          </p:cNvPr>
          <p:cNvSpPr/>
          <p:nvPr/>
        </p:nvSpPr>
        <p:spPr bwMode="white">
          <a:xfrm>
            <a:off x="5929523" y="1669526"/>
            <a:ext cx="209523" cy="248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561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62</cp:revision>
  <dcterms:created xsi:type="dcterms:W3CDTF">2015-09-16T06:44:00Z</dcterms:created>
  <dcterms:modified xsi:type="dcterms:W3CDTF">2024-08-12T14:04:39Z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