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23662-29DE-E9AA-7BCA-CF42FD957E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38746"/>
          <a:stretch/>
        </p:blipFill>
        <p:spPr>
          <a:xfrm>
            <a:off x="2495600" y="2780928"/>
            <a:ext cx="7200800" cy="120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736F0-DE96-7C14-5B1F-15D07EB7B8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8CF4F-63DE-7C94-5E61-C6ADC5CCCF91}"/>
              </a:ext>
            </a:extLst>
          </p:cNvPr>
          <p:cNvSpPr/>
          <p:nvPr/>
        </p:nvSpPr>
        <p:spPr bwMode="white">
          <a:xfrm>
            <a:off x="2786666" y="3985135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3C9E2-13A2-B86D-5FAB-807945D2ED34}"/>
              </a:ext>
            </a:extLst>
          </p:cNvPr>
          <p:cNvSpPr/>
          <p:nvPr/>
        </p:nvSpPr>
        <p:spPr bwMode="white">
          <a:xfrm>
            <a:off x="5015238" y="3985135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7CCE14-5926-B9D9-2879-DE6BE075147D}"/>
              </a:ext>
            </a:extLst>
          </p:cNvPr>
          <p:cNvSpPr/>
          <p:nvPr/>
        </p:nvSpPr>
        <p:spPr bwMode="white">
          <a:xfrm>
            <a:off x="7672380" y="3985135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098845-32BC-0ED7-3AD7-663DA3C50A91}"/>
              </a:ext>
            </a:extLst>
          </p:cNvPr>
          <p:cNvSpPr/>
          <p:nvPr/>
        </p:nvSpPr>
        <p:spPr bwMode="white">
          <a:xfrm>
            <a:off x="10843809" y="3985135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2C0A06-1CEA-3621-408E-07FD416CF899}"/>
              </a:ext>
            </a:extLst>
          </p:cNvPr>
          <p:cNvSpPr/>
          <p:nvPr/>
        </p:nvSpPr>
        <p:spPr bwMode="white">
          <a:xfrm>
            <a:off x="1720000" y="5606625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D10FA3-880A-B844-4A98-ACA34B74E21C}"/>
              </a:ext>
            </a:extLst>
          </p:cNvPr>
          <p:cNvSpPr/>
          <p:nvPr/>
        </p:nvSpPr>
        <p:spPr bwMode="white">
          <a:xfrm>
            <a:off x="2691428" y="5597086"/>
            <a:ext cx="219047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BBCB8E-0175-20A8-C583-1B75444FB91C}"/>
              </a:ext>
            </a:extLst>
          </p:cNvPr>
          <p:cNvSpPr/>
          <p:nvPr/>
        </p:nvSpPr>
        <p:spPr bwMode="white">
          <a:xfrm>
            <a:off x="3577142" y="5606625"/>
            <a:ext cx="228571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311A4A-7D57-ED4D-B588-A055FFDF60B6}"/>
              </a:ext>
            </a:extLst>
          </p:cNvPr>
          <p:cNvSpPr/>
          <p:nvPr/>
        </p:nvSpPr>
        <p:spPr bwMode="white">
          <a:xfrm>
            <a:off x="6643809" y="5606625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4AAF71-2B36-6CBE-1AE5-88D8705C9FE6}"/>
              </a:ext>
            </a:extLst>
          </p:cNvPr>
          <p:cNvSpPr/>
          <p:nvPr/>
        </p:nvSpPr>
        <p:spPr bwMode="white">
          <a:xfrm>
            <a:off x="7624761" y="5597086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D66761-02EC-56BE-F27C-E1CE4CEEED73}"/>
              </a:ext>
            </a:extLst>
          </p:cNvPr>
          <p:cNvSpPr/>
          <p:nvPr/>
        </p:nvSpPr>
        <p:spPr bwMode="white">
          <a:xfrm>
            <a:off x="8510476" y="5606625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42187" y="5606625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71188" y="5606625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30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27D9A-448E-9293-5B99-F4812FD968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F1055F-F5D1-95A9-3C55-737EC9EF1A29}"/>
              </a:ext>
            </a:extLst>
          </p:cNvPr>
          <p:cNvSpPr/>
          <p:nvPr/>
        </p:nvSpPr>
        <p:spPr bwMode="white">
          <a:xfrm>
            <a:off x="1729524" y="3686632"/>
            <a:ext cx="371428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62FB10-D4EB-F1F0-BDB1-418F65DE8EC4}"/>
              </a:ext>
            </a:extLst>
          </p:cNvPr>
          <p:cNvSpPr/>
          <p:nvPr/>
        </p:nvSpPr>
        <p:spPr bwMode="white">
          <a:xfrm>
            <a:off x="2777142" y="3696160"/>
            <a:ext cx="219047" cy="22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C3068A-6231-24F5-F108-4154BE6BD77A}"/>
              </a:ext>
            </a:extLst>
          </p:cNvPr>
          <p:cNvSpPr/>
          <p:nvPr/>
        </p:nvSpPr>
        <p:spPr bwMode="white">
          <a:xfrm>
            <a:off x="3662857" y="3686632"/>
            <a:ext cx="219047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60444B-72CD-0FB1-2D26-2F736CC558B0}"/>
              </a:ext>
            </a:extLst>
          </p:cNvPr>
          <p:cNvSpPr/>
          <p:nvPr/>
        </p:nvSpPr>
        <p:spPr bwMode="white">
          <a:xfrm>
            <a:off x="6729523" y="3686632"/>
            <a:ext cx="219047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2CC7A3-D9BB-7309-AE50-0CB991061DE0}"/>
              </a:ext>
            </a:extLst>
          </p:cNvPr>
          <p:cNvSpPr/>
          <p:nvPr/>
        </p:nvSpPr>
        <p:spPr bwMode="white">
          <a:xfrm>
            <a:off x="7700952" y="3686632"/>
            <a:ext cx="219047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8DE2DC-3007-E72B-E777-A30D59312E39}"/>
              </a:ext>
            </a:extLst>
          </p:cNvPr>
          <p:cNvSpPr/>
          <p:nvPr/>
        </p:nvSpPr>
        <p:spPr bwMode="white">
          <a:xfrm>
            <a:off x="8596190" y="3686632"/>
            <a:ext cx="219047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197990" y="3656839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68454" y="3672863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69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D3A05-4570-96EB-45C1-F067EEA1C4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DD8B5-269E-94FF-00A7-5FFDEA89D5B0}"/>
              </a:ext>
            </a:extLst>
          </p:cNvPr>
          <p:cNvSpPr/>
          <p:nvPr/>
        </p:nvSpPr>
        <p:spPr bwMode="white">
          <a:xfrm>
            <a:off x="6567619" y="2268099"/>
            <a:ext cx="219047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ADB19-8B97-4804-B37F-F655278FCA24}"/>
              </a:ext>
            </a:extLst>
          </p:cNvPr>
          <p:cNvSpPr/>
          <p:nvPr/>
        </p:nvSpPr>
        <p:spPr bwMode="white">
          <a:xfrm>
            <a:off x="7539047" y="2268099"/>
            <a:ext cx="219047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FEF1C-0467-384C-3F5B-8D28335ACCA7}"/>
              </a:ext>
            </a:extLst>
          </p:cNvPr>
          <p:cNvSpPr/>
          <p:nvPr/>
        </p:nvSpPr>
        <p:spPr bwMode="white">
          <a:xfrm>
            <a:off x="8424761" y="2268099"/>
            <a:ext cx="219047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94281" y="2208731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62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08A0F-7DCF-2C1B-9CC7-8FF041BB62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471E6-BE0A-7B4A-8670-72A90218C819}"/>
              </a:ext>
            </a:extLst>
          </p:cNvPr>
          <p:cNvSpPr/>
          <p:nvPr/>
        </p:nvSpPr>
        <p:spPr bwMode="white">
          <a:xfrm>
            <a:off x="7434285" y="3316802"/>
            <a:ext cx="228571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DBF09-5991-7AD4-AFCD-94922E2095D8}"/>
              </a:ext>
            </a:extLst>
          </p:cNvPr>
          <p:cNvSpPr/>
          <p:nvPr/>
        </p:nvSpPr>
        <p:spPr bwMode="white">
          <a:xfrm>
            <a:off x="8415238" y="3307266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3535E7-780A-5B3E-A819-F584AE4B6CB3}"/>
              </a:ext>
            </a:extLst>
          </p:cNvPr>
          <p:cNvSpPr/>
          <p:nvPr/>
        </p:nvSpPr>
        <p:spPr bwMode="white">
          <a:xfrm>
            <a:off x="9310476" y="3307266"/>
            <a:ext cx="209523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70471" y="3272795"/>
            <a:ext cx="360103" cy="307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80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2024-08-12T09:29:46Z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