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D6840-D803-825A-CBB7-19CF7330CC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63748"/>
            <a:ext cx="10800000" cy="113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1A702-88E0-D3EC-9C95-947558CF93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99C37-976E-EB32-0244-9169785C2714}"/>
              </a:ext>
            </a:extLst>
          </p:cNvPr>
          <p:cNvSpPr/>
          <p:nvPr/>
        </p:nvSpPr>
        <p:spPr bwMode="white">
          <a:xfrm>
            <a:off x="6139047" y="2916305"/>
            <a:ext cx="1733333" cy="33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7EC48A-4BB8-7E0E-01A0-142BD7043C19}"/>
              </a:ext>
            </a:extLst>
          </p:cNvPr>
          <p:cNvSpPr/>
          <p:nvPr/>
        </p:nvSpPr>
        <p:spPr bwMode="white">
          <a:xfrm>
            <a:off x="9205714" y="2916305"/>
            <a:ext cx="1066666" cy="33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5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AAF64-B666-1D22-5DC6-BCB05B8ED8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E1C33-2C2D-542E-F64F-CA8C1443209B}"/>
              </a:ext>
            </a:extLst>
          </p:cNvPr>
          <p:cNvSpPr/>
          <p:nvPr/>
        </p:nvSpPr>
        <p:spPr bwMode="white">
          <a:xfrm>
            <a:off x="7481904" y="3736868"/>
            <a:ext cx="200000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A40586-5C1C-CBC9-D9FE-8EDFB2E8BE00}"/>
              </a:ext>
            </a:extLst>
          </p:cNvPr>
          <p:cNvSpPr/>
          <p:nvPr/>
        </p:nvSpPr>
        <p:spPr bwMode="white">
          <a:xfrm>
            <a:off x="6843809" y="4166045"/>
            <a:ext cx="209522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12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111E2-ED62-930B-A59C-69A5EE0691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76712"/>
          <a:stretch/>
        </p:blipFill>
        <p:spPr>
          <a:xfrm>
            <a:off x="911424" y="1484784"/>
            <a:ext cx="2448272" cy="23223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28082" r="50000"/>
          <a:stretch/>
        </p:blipFill>
        <p:spPr>
          <a:xfrm>
            <a:off x="3863752" y="1484784"/>
            <a:ext cx="2304256" cy="23223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53427" r="23970"/>
          <a:stretch/>
        </p:blipFill>
        <p:spPr>
          <a:xfrm>
            <a:off x="6528048" y="1489353"/>
            <a:ext cx="2371589" cy="23177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78081" r="-684"/>
          <a:stretch/>
        </p:blipFill>
        <p:spPr>
          <a:xfrm>
            <a:off x="9120336" y="1484783"/>
            <a:ext cx="2399664" cy="234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6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069D9-6447-611F-6F31-0FE91BC758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2959C-ECE7-2121-A0BD-5CAD02023162}"/>
              </a:ext>
            </a:extLst>
          </p:cNvPr>
          <p:cNvSpPr/>
          <p:nvPr/>
        </p:nvSpPr>
        <p:spPr bwMode="white">
          <a:xfrm>
            <a:off x="3558095" y="2963039"/>
            <a:ext cx="2076190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A1AE21-BBF4-812F-7831-E4F44D1114D0}"/>
              </a:ext>
            </a:extLst>
          </p:cNvPr>
          <p:cNvSpPr/>
          <p:nvPr/>
        </p:nvSpPr>
        <p:spPr bwMode="white">
          <a:xfrm>
            <a:off x="6777142" y="2963039"/>
            <a:ext cx="2076190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CA05CD-46CD-E56E-3810-41EE7D7F185E}"/>
              </a:ext>
            </a:extLst>
          </p:cNvPr>
          <p:cNvSpPr/>
          <p:nvPr/>
        </p:nvSpPr>
        <p:spPr bwMode="white">
          <a:xfrm>
            <a:off x="3558095" y="3668365"/>
            <a:ext cx="2076190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32435-95BB-3366-5735-C633988A5FCA}"/>
              </a:ext>
            </a:extLst>
          </p:cNvPr>
          <p:cNvSpPr/>
          <p:nvPr/>
        </p:nvSpPr>
        <p:spPr bwMode="white">
          <a:xfrm>
            <a:off x="6777142" y="3668365"/>
            <a:ext cx="1400000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4B0A80-36BE-CFAE-FEA9-1564307A9A93}"/>
              </a:ext>
            </a:extLst>
          </p:cNvPr>
          <p:cNvSpPr/>
          <p:nvPr/>
        </p:nvSpPr>
        <p:spPr bwMode="white">
          <a:xfrm>
            <a:off x="9320000" y="3668365"/>
            <a:ext cx="723809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476EF3-7432-1F16-384E-92B59D2DECD7}"/>
              </a:ext>
            </a:extLst>
          </p:cNvPr>
          <p:cNvSpPr/>
          <p:nvPr/>
        </p:nvSpPr>
        <p:spPr bwMode="white">
          <a:xfrm>
            <a:off x="3424761" y="4373690"/>
            <a:ext cx="1342857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DDA5CA-DBBD-0976-5C50-1DA9EBD714B3}"/>
              </a:ext>
            </a:extLst>
          </p:cNvPr>
          <p:cNvSpPr/>
          <p:nvPr/>
        </p:nvSpPr>
        <p:spPr bwMode="white">
          <a:xfrm>
            <a:off x="5815238" y="4373690"/>
            <a:ext cx="1028571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724E8E-0C2E-F5DA-8663-A756ADDA5C85}"/>
              </a:ext>
            </a:extLst>
          </p:cNvPr>
          <p:cNvSpPr/>
          <p:nvPr/>
        </p:nvSpPr>
        <p:spPr bwMode="white">
          <a:xfrm>
            <a:off x="7872380" y="4373690"/>
            <a:ext cx="704761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FD2B8F-F44E-C3AA-CF0D-4958D9CDF0FF}"/>
              </a:ext>
            </a:extLst>
          </p:cNvPr>
          <p:cNvSpPr/>
          <p:nvPr/>
        </p:nvSpPr>
        <p:spPr bwMode="white">
          <a:xfrm>
            <a:off x="9605714" y="4373690"/>
            <a:ext cx="1019047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06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