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CD702B-7F5B-FDC2-5E24-E0B5AD29C88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1" b="29887"/>
          <a:stretch/>
        </p:blipFill>
        <p:spPr>
          <a:xfrm>
            <a:off x="2495600" y="2564904"/>
            <a:ext cx="7344816" cy="1644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7871B4-DE99-EA73-34C4-7ED8ABEF4F5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2"/>
          <a:stretch/>
        </p:blipFill>
        <p:spPr>
          <a:xfrm>
            <a:off x="720000" y="827999"/>
            <a:ext cx="5376000" cy="4875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0000" y="1282611"/>
            <a:ext cx="4440496" cy="4363537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8544272" y="1412776"/>
            <a:ext cx="504190" cy="504190"/>
          </a:xfrm>
          <a:prstGeom prst="ellipse">
            <a:avLst/>
          </a:prstGeom>
          <a:ln>
            <a:solidFill>
              <a:srgbClr val="01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9264352" y="2132856"/>
            <a:ext cx="504190" cy="504190"/>
          </a:xfrm>
          <a:prstGeom prst="ellipse">
            <a:avLst/>
          </a:prstGeom>
          <a:ln>
            <a:solidFill>
              <a:srgbClr val="01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544272" y="2761578"/>
            <a:ext cx="504190" cy="504190"/>
          </a:xfrm>
          <a:prstGeom prst="ellipse">
            <a:avLst/>
          </a:prstGeom>
          <a:ln>
            <a:solidFill>
              <a:srgbClr val="01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264218" y="3500874"/>
            <a:ext cx="504190" cy="504190"/>
          </a:xfrm>
          <a:prstGeom prst="ellipse">
            <a:avLst/>
          </a:prstGeom>
          <a:ln>
            <a:solidFill>
              <a:srgbClr val="01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9264218" y="4221088"/>
            <a:ext cx="504190" cy="504190"/>
          </a:xfrm>
          <a:prstGeom prst="ellipse">
            <a:avLst/>
          </a:prstGeom>
          <a:ln>
            <a:solidFill>
              <a:srgbClr val="01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7836058" y="4941168"/>
            <a:ext cx="504190" cy="504190"/>
          </a:xfrm>
          <a:prstGeom prst="ellipse">
            <a:avLst/>
          </a:prstGeom>
          <a:ln>
            <a:solidFill>
              <a:srgbClr val="01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011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5" grpId="0" animBg="1"/>
      <p:bldP spid="19" grpId="0" animBg="1"/>
      <p:bldP spid="20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CE24D5-5474-488C-6DDC-A41329315A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66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375F75-2B00-3869-D1C8-E0A172F3C334}"/>
              </a:ext>
            </a:extLst>
          </p:cNvPr>
          <p:cNvSpPr/>
          <p:nvPr/>
        </p:nvSpPr>
        <p:spPr bwMode="white">
          <a:xfrm>
            <a:off x="5920000" y="1972403"/>
            <a:ext cx="209523" cy="22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AD5440-5ED6-380F-420D-B69216F90E1D}"/>
              </a:ext>
            </a:extLst>
          </p:cNvPr>
          <p:cNvSpPr/>
          <p:nvPr/>
        </p:nvSpPr>
        <p:spPr bwMode="white">
          <a:xfrm>
            <a:off x="8986666" y="1953330"/>
            <a:ext cx="333333" cy="22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85A080-A89A-ACB9-E188-7F26B78E57F1}"/>
              </a:ext>
            </a:extLst>
          </p:cNvPr>
          <p:cNvSpPr/>
          <p:nvPr/>
        </p:nvSpPr>
        <p:spPr bwMode="white">
          <a:xfrm>
            <a:off x="8967619" y="2372945"/>
            <a:ext cx="352380" cy="238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C4572C-FDE5-7973-C61F-6F49E28AEB14}"/>
              </a:ext>
            </a:extLst>
          </p:cNvPr>
          <p:cNvSpPr/>
          <p:nvPr/>
        </p:nvSpPr>
        <p:spPr bwMode="white">
          <a:xfrm>
            <a:off x="4005714" y="2763950"/>
            <a:ext cx="352380" cy="24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22EC309-3B99-685A-FA5F-40C7DD5F88EE}"/>
              </a:ext>
            </a:extLst>
          </p:cNvPr>
          <p:cNvSpPr/>
          <p:nvPr/>
        </p:nvSpPr>
        <p:spPr bwMode="white">
          <a:xfrm>
            <a:off x="5386666" y="2744877"/>
            <a:ext cx="333333" cy="305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F4F0E2E-3CF8-D4FD-3EB7-947A2497045A}"/>
              </a:ext>
            </a:extLst>
          </p:cNvPr>
          <p:cNvSpPr/>
          <p:nvPr/>
        </p:nvSpPr>
        <p:spPr bwMode="white">
          <a:xfrm>
            <a:off x="8653333" y="2763950"/>
            <a:ext cx="352380" cy="24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48C0EF2-1704-7537-2BBC-A3224A125037}"/>
              </a:ext>
            </a:extLst>
          </p:cNvPr>
          <p:cNvSpPr/>
          <p:nvPr/>
        </p:nvSpPr>
        <p:spPr bwMode="white">
          <a:xfrm>
            <a:off x="4396190" y="3164492"/>
            <a:ext cx="361904" cy="295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5677CA0-525B-471E-7356-F0556A776E96}"/>
              </a:ext>
            </a:extLst>
          </p:cNvPr>
          <p:cNvSpPr/>
          <p:nvPr/>
        </p:nvSpPr>
        <p:spPr bwMode="white">
          <a:xfrm>
            <a:off x="8653333" y="3164492"/>
            <a:ext cx="352380" cy="295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648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F94BB5-E314-0463-BF5A-023AC7017E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07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796C78-B7E2-1C3C-6A02-B42AD8D8F433}"/>
              </a:ext>
            </a:extLst>
          </p:cNvPr>
          <p:cNvSpPr/>
          <p:nvPr/>
        </p:nvSpPr>
        <p:spPr bwMode="white">
          <a:xfrm>
            <a:off x="4453333" y="2192727"/>
            <a:ext cx="219047" cy="23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00765F-7720-7BA6-CFE0-76FF5A9AA974}"/>
              </a:ext>
            </a:extLst>
          </p:cNvPr>
          <p:cNvSpPr/>
          <p:nvPr/>
        </p:nvSpPr>
        <p:spPr bwMode="white">
          <a:xfrm>
            <a:off x="6920000" y="2202271"/>
            <a:ext cx="219047" cy="229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8E4131-3A5D-5912-C089-8BA2B66DC5BD}"/>
              </a:ext>
            </a:extLst>
          </p:cNvPr>
          <p:cNvSpPr/>
          <p:nvPr/>
        </p:nvSpPr>
        <p:spPr bwMode="white">
          <a:xfrm>
            <a:off x="2386666" y="3042104"/>
            <a:ext cx="352380" cy="267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7187" y="908720"/>
            <a:ext cx="1632789" cy="1072750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4420284" y="948544"/>
            <a:ext cx="1387683" cy="968287"/>
          </a:xfrm>
          <a:prstGeom prst="ellipse">
            <a:avLst/>
          </a:prstGeom>
          <a:ln>
            <a:solidFill>
              <a:srgbClr val="01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6589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596D88-4BD7-3A1C-60A4-8A348C7E57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94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80FEEF-9F9B-A779-3D69-A6A341A3AA3B}"/>
              </a:ext>
            </a:extLst>
          </p:cNvPr>
          <p:cNvSpPr/>
          <p:nvPr/>
        </p:nvSpPr>
        <p:spPr bwMode="white">
          <a:xfrm>
            <a:off x="7624761" y="2260341"/>
            <a:ext cx="361904" cy="305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7314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62</cp:revision>
  <dcterms:created xsi:type="dcterms:W3CDTF">2015-09-16T06:44:00Z</dcterms:created>
  <dcterms:modified xsi:type="dcterms:W3CDTF">2024-08-12T08:44:20Z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