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088B2-A4E0-B3AC-EC6B-020C0EBAD1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3" r="64224" b="38893"/>
          <a:stretch/>
        </p:blipFill>
        <p:spPr>
          <a:xfrm>
            <a:off x="2567608" y="2940456"/>
            <a:ext cx="7056784" cy="920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9B133-5536-1240-73AC-7ACBB8642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3B72A-6CBB-DE13-BB21-BFE3FC127EB2}"/>
              </a:ext>
            </a:extLst>
          </p:cNvPr>
          <p:cNvSpPr/>
          <p:nvPr/>
        </p:nvSpPr>
        <p:spPr bwMode="white">
          <a:xfrm>
            <a:off x="1453333" y="3059037"/>
            <a:ext cx="333333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91A20-8CC7-D0B8-6AC4-1C51533D01B1}"/>
              </a:ext>
            </a:extLst>
          </p:cNvPr>
          <p:cNvSpPr/>
          <p:nvPr/>
        </p:nvSpPr>
        <p:spPr bwMode="white">
          <a:xfrm>
            <a:off x="2853333" y="3059037"/>
            <a:ext cx="361904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FE8169-DB9A-9F0F-82B9-B7E96E470F28}"/>
              </a:ext>
            </a:extLst>
          </p:cNvPr>
          <p:cNvSpPr/>
          <p:nvPr/>
        </p:nvSpPr>
        <p:spPr bwMode="white">
          <a:xfrm>
            <a:off x="4958095" y="3059037"/>
            <a:ext cx="361904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10FFFA-CED8-5AA8-3E42-B9F93B84D577}"/>
              </a:ext>
            </a:extLst>
          </p:cNvPr>
          <p:cNvSpPr/>
          <p:nvPr/>
        </p:nvSpPr>
        <p:spPr bwMode="white">
          <a:xfrm>
            <a:off x="6015238" y="3059037"/>
            <a:ext cx="333333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1F7461-4CB1-734B-9E04-AF2036074D2D}"/>
              </a:ext>
            </a:extLst>
          </p:cNvPr>
          <p:cNvSpPr/>
          <p:nvPr/>
        </p:nvSpPr>
        <p:spPr bwMode="white">
          <a:xfrm>
            <a:off x="8043809" y="3059037"/>
            <a:ext cx="361904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DF9367-D0FB-7B06-E442-82496FF954BC}"/>
              </a:ext>
            </a:extLst>
          </p:cNvPr>
          <p:cNvSpPr/>
          <p:nvPr/>
        </p:nvSpPr>
        <p:spPr bwMode="white">
          <a:xfrm>
            <a:off x="9091428" y="3059037"/>
            <a:ext cx="333333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FA62BC-A863-635D-B2E9-DBFE4544E8A9}"/>
              </a:ext>
            </a:extLst>
          </p:cNvPr>
          <p:cNvSpPr/>
          <p:nvPr/>
        </p:nvSpPr>
        <p:spPr bwMode="white">
          <a:xfrm>
            <a:off x="2615238" y="5490296"/>
            <a:ext cx="342857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0B48C8-6347-BE72-3A03-7672BD1B5E6A}"/>
              </a:ext>
            </a:extLst>
          </p:cNvPr>
          <p:cNvSpPr/>
          <p:nvPr/>
        </p:nvSpPr>
        <p:spPr bwMode="white">
          <a:xfrm>
            <a:off x="4110476" y="5499830"/>
            <a:ext cx="361904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0AD916-BD79-E7D8-8DAC-D95BF66A7776}"/>
              </a:ext>
            </a:extLst>
          </p:cNvPr>
          <p:cNvSpPr/>
          <p:nvPr/>
        </p:nvSpPr>
        <p:spPr bwMode="white">
          <a:xfrm>
            <a:off x="7072380" y="5528433"/>
            <a:ext cx="333333" cy="3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5568D4-E6D5-1022-B761-89097A2EB284}"/>
              </a:ext>
            </a:extLst>
          </p:cNvPr>
          <p:cNvSpPr/>
          <p:nvPr/>
        </p:nvSpPr>
        <p:spPr bwMode="white">
          <a:xfrm>
            <a:off x="9710476" y="5537968"/>
            <a:ext cx="352380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6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09E5A-F835-49A3-5AED-EDAEE25802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C8F066-7E95-18B5-689E-A4068CE0D9B2}"/>
              </a:ext>
            </a:extLst>
          </p:cNvPr>
          <p:cNvSpPr/>
          <p:nvPr/>
        </p:nvSpPr>
        <p:spPr bwMode="white">
          <a:xfrm>
            <a:off x="1710476" y="3214946"/>
            <a:ext cx="380952" cy="31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96B6C7-9739-47DA-D937-F07BA67D966B}"/>
              </a:ext>
            </a:extLst>
          </p:cNvPr>
          <p:cNvSpPr/>
          <p:nvPr/>
        </p:nvSpPr>
        <p:spPr bwMode="white">
          <a:xfrm>
            <a:off x="7120000" y="3214946"/>
            <a:ext cx="380952" cy="31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778AB-2488-0513-4C80-EC82A2CBE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0F2B0-3EAF-D640-E763-3F090E982B37}"/>
              </a:ext>
            </a:extLst>
          </p:cNvPr>
          <p:cNvSpPr/>
          <p:nvPr/>
        </p:nvSpPr>
        <p:spPr bwMode="white">
          <a:xfrm>
            <a:off x="10339047" y="2266160"/>
            <a:ext cx="380952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4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41DEF-70A9-5C18-4250-5F7C485975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6AC10-026D-0D95-EE61-D5D7A1018BA4}"/>
              </a:ext>
            </a:extLst>
          </p:cNvPr>
          <p:cNvSpPr/>
          <p:nvPr/>
        </p:nvSpPr>
        <p:spPr bwMode="white">
          <a:xfrm>
            <a:off x="2434285" y="3565578"/>
            <a:ext cx="371428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5D07AA-6777-E24E-6039-AA8DC1FCDA92}"/>
              </a:ext>
            </a:extLst>
          </p:cNvPr>
          <p:cNvSpPr/>
          <p:nvPr/>
        </p:nvSpPr>
        <p:spPr bwMode="white">
          <a:xfrm>
            <a:off x="5939047" y="3546501"/>
            <a:ext cx="361904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87417A-8856-A3B0-6F31-C41ED5F10AA8}"/>
              </a:ext>
            </a:extLst>
          </p:cNvPr>
          <p:cNvSpPr/>
          <p:nvPr/>
        </p:nvSpPr>
        <p:spPr bwMode="white">
          <a:xfrm>
            <a:off x="8443809" y="3565578"/>
            <a:ext cx="361904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995D8-97E8-C625-D965-19A8FAF78ED1}"/>
              </a:ext>
            </a:extLst>
          </p:cNvPr>
          <p:cNvSpPr/>
          <p:nvPr/>
        </p:nvSpPr>
        <p:spPr bwMode="white">
          <a:xfrm>
            <a:off x="9691428" y="3556039"/>
            <a:ext cx="352380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9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