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64A07-BF25-9FC7-9A98-098E2A7C95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34635"/>
          <a:stretch/>
        </p:blipFill>
        <p:spPr>
          <a:xfrm>
            <a:off x="2567608" y="2708920"/>
            <a:ext cx="7132740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46176-410B-528F-937B-AD0107CE9B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CF2CB5-86ED-1301-ADA4-E1DA1F82047D}"/>
              </a:ext>
            </a:extLst>
          </p:cNvPr>
          <p:cNvSpPr/>
          <p:nvPr/>
        </p:nvSpPr>
        <p:spPr bwMode="white">
          <a:xfrm>
            <a:off x="5215238" y="3729114"/>
            <a:ext cx="209523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1DE861-2431-603A-0CAE-959FA5E21EC8}"/>
              </a:ext>
            </a:extLst>
          </p:cNvPr>
          <p:cNvSpPr/>
          <p:nvPr/>
        </p:nvSpPr>
        <p:spPr bwMode="white">
          <a:xfrm>
            <a:off x="7491428" y="3748200"/>
            <a:ext cx="209523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38AFC7-B06B-9D0D-D010-D02312268A69}"/>
              </a:ext>
            </a:extLst>
          </p:cNvPr>
          <p:cNvSpPr/>
          <p:nvPr/>
        </p:nvSpPr>
        <p:spPr bwMode="white">
          <a:xfrm>
            <a:off x="1891428" y="469297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328B87-C350-3D94-6831-7F3200CEB9DD}"/>
              </a:ext>
            </a:extLst>
          </p:cNvPr>
          <p:cNvSpPr/>
          <p:nvPr/>
        </p:nvSpPr>
        <p:spPr bwMode="white">
          <a:xfrm>
            <a:off x="2777142" y="469297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6B9E57-64C9-ADFD-BDA2-D51D03D644ED}"/>
              </a:ext>
            </a:extLst>
          </p:cNvPr>
          <p:cNvSpPr/>
          <p:nvPr/>
        </p:nvSpPr>
        <p:spPr bwMode="white">
          <a:xfrm>
            <a:off x="5786666" y="469297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16E3BE-D8F3-B978-148F-E90E6F62FBF7}"/>
              </a:ext>
            </a:extLst>
          </p:cNvPr>
          <p:cNvSpPr/>
          <p:nvPr/>
        </p:nvSpPr>
        <p:spPr bwMode="white">
          <a:xfrm>
            <a:off x="7005714" y="4692971"/>
            <a:ext cx="228572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42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186FC-C619-BBE3-B8A6-9932AD446D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FF96E-DA0A-F1CD-4CC2-C5617E6235F5}"/>
              </a:ext>
            </a:extLst>
          </p:cNvPr>
          <p:cNvSpPr/>
          <p:nvPr/>
        </p:nvSpPr>
        <p:spPr bwMode="white">
          <a:xfrm>
            <a:off x="3777142" y="951879"/>
            <a:ext cx="3038095" cy="32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4574ED-958D-D814-D439-5C6AC493424F}"/>
              </a:ext>
            </a:extLst>
          </p:cNvPr>
          <p:cNvSpPr/>
          <p:nvPr/>
        </p:nvSpPr>
        <p:spPr bwMode="white">
          <a:xfrm>
            <a:off x="2415238" y="2810082"/>
            <a:ext cx="190476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B1AE37-DCDD-D9FD-FCE0-1A4E81DF0035}"/>
              </a:ext>
            </a:extLst>
          </p:cNvPr>
          <p:cNvSpPr/>
          <p:nvPr/>
        </p:nvSpPr>
        <p:spPr bwMode="white">
          <a:xfrm>
            <a:off x="5234285" y="2810082"/>
            <a:ext cx="21904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6DA683-F402-A00F-E1BD-90EBDF11932C}"/>
              </a:ext>
            </a:extLst>
          </p:cNvPr>
          <p:cNvSpPr/>
          <p:nvPr/>
        </p:nvSpPr>
        <p:spPr bwMode="white">
          <a:xfrm>
            <a:off x="6120000" y="2810082"/>
            <a:ext cx="21904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3DE5A2-2BCF-A15E-36C5-108E49C926BA}"/>
              </a:ext>
            </a:extLst>
          </p:cNvPr>
          <p:cNvSpPr/>
          <p:nvPr/>
        </p:nvSpPr>
        <p:spPr bwMode="white">
          <a:xfrm>
            <a:off x="8672380" y="2810082"/>
            <a:ext cx="21904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9755E0-4CC4-277B-1FFA-3C8BF22FEF7E}"/>
              </a:ext>
            </a:extLst>
          </p:cNvPr>
          <p:cNvSpPr/>
          <p:nvPr/>
        </p:nvSpPr>
        <p:spPr bwMode="white">
          <a:xfrm>
            <a:off x="9577142" y="2810082"/>
            <a:ext cx="190476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965CE6-1E3D-0DB2-0B94-BFEBE92AE6D0}"/>
              </a:ext>
            </a:extLst>
          </p:cNvPr>
          <p:cNvSpPr/>
          <p:nvPr/>
        </p:nvSpPr>
        <p:spPr bwMode="white">
          <a:xfrm>
            <a:off x="10453333" y="2810082"/>
            <a:ext cx="21904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9AC53B-57B2-5935-B3F5-70823994F902}"/>
              </a:ext>
            </a:extLst>
          </p:cNvPr>
          <p:cNvSpPr/>
          <p:nvPr/>
        </p:nvSpPr>
        <p:spPr bwMode="white">
          <a:xfrm>
            <a:off x="3777142" y="3553363"/>
            <a:ext cx="3371428" cy="32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A95AA9C-E11C-5A0D-FA33-3A103C084A16}"/>
              </a:ext>
            </a:extLst>
          </p:cNvPr>
          <p:cNvSpPr/>
          <p:nvPr/>
        </p:nvSpPr>
        <p:spPr bwMode="white">
          <a:xfrm>
            <a:off x="2577142" y="5478271"/>
            <a:ext cx="21904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4B7D93-2A2B-F723-4853-912366A3539E}"/>
              </a:ext>
            </a:extLst>
          </p:cNvPr>
          <p:cNvSpPr/>
          <p:nvPr/>
        </p:nvSpPr>
        <p:spPr bwMode="white">
          <a:xfrm>
            <a:off x="5910476" y="5478271"/>
            <a:ext cx="21904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6E3501-E47A-2E3F-BF71-CD705B30E6FE}"/>
              </a:ext>
            </a:extLst>
          </p:cNvPr>
          <p:cNvSpPr/>
          <p:nvPr/>
        </p:nvSpPr>
        <p:spPr bwMode="white">
          <a:xfrm>
            <a:off x="8672380" y="5478271"/>
            <a:ext cx="21904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94357B-21BE-27C7-EC78-56F939351671}"/>
              </a:ext>
            </a:extLst>
          </p:cNvPr>
          <p:cNvSpPr/>
          <p:nvPr/>
        </p:nvSpPr>
        <p:spPr bwMode="white">
          <a:xfrm>
            <a:off x="9558095" y="5478271"/>
            <a:ext cx="21904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796E8C8-0058-94E4-C40D-EB4BE36B286E}"/>
              </a:ext>
            </a:extLst>
          </p:cNvPr>
          <p:cNvSpPr/>
          <p:nvPr/>
        </p:nvSpPr>
        <p:spPr bwMode="white">
          <a:xfrm>
            <a:off x="10453333" y="5478271"/>
            <a:ext cx="209523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630159"/>
            <a:ext cx="2591445" cy="71872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1556792"/>
            <a:ext cx="3064917" cy="82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3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24ACB-D098-19C6-5DB0-232705AEBB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946CAF-3CC3-32D5-C2B0-B076AE508982}"/>
              </a:ext>
            </a:extLst>
          </p:cNvPr>
          <p:cNvSpPr/>
          <p:nvPr/>
        </p:nvSpPr>
        <p:spPr bwMode="white">
          <a:xfrm>
            <a:off x="2405714" y="3630679"/>
            <a:ext cx="209523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078D8A-62A0-0B52-34DD-2DC5763A8526}"/>
              </a:ext>
            </a:extLst>
          </p:cNvPr>
          <p:cNvSpPr/>
          <p:nvPr/>
        </p:nvSpPr>
        <p:spPr bwMode="white">
          <a:xfrm>
            <a:off x="3291428" y="3630679"/>
            <a:ext cx="21904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64A3D0-859F-5451-3B51-F2416366CC0B}"/>
              </a:ext>
            </a:extLst>
          </p:cNvPr>
          <p:cNvSpPr/>
          <p:nvPr/>
        </p:nvSpPr>
        <p:spPr bwMode="white">
          <a:xfrm>
            <a:off x="4177142" y="3630679"/>
            <a:ext cx="21904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3EC3F9-80B0-DF5D-0E31-517CC1C3D263}"/>
              </a:ext>
            </a:extLst>
          </p:cNvPr>
          <p:cNvSpPr/>
          <p:nvPr/>
        </p:nvSpPr>
        <p:spPr bwMode="white">
          <a:xfrm>
            <a:off x="7786666" y="3630679"/>
            <a:ext cx="21904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7D668A-C471-C933-C5D1-8B769B8F14A5}"/>
              </a:ext>
            </a:extLst>
          </p:cNvPr>
          <p:cNvSpPr/>
          <p:nvPr/>
        </p:nvSpPr>
        <p:spPr bwMode="white">
          <a:xfrm>
            <a:off x="8672380" y="3630679"/>
            <a:ext cx="21904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E80FA8-F5C7-A305-286C-BDC40ACE2DE7}"/>
              </a:ext>
            </a:extLst>
          </p:cNvPr>
          <p:cNvSpPr/>
          <p:nvPr/>
        </p:nvSpPr>
        <p:spPr bwMode="white">
          <a:xfrm>
            <a:off x="9558095" y="3630679"/>
            <a:ext cx="21904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ADE7A8-D11F-27AD-924F-F18C02E5BC37}"/>
              </a:ext>
            </a:extLst>
          </p:cNvPr>
          <p:cNvSpPr/>
          <p:nvPr/>
        </p:nvSpPr>
        <p:spPr bwMode="white">
          <a:xfrm>
            <a:off x="8024761" y="5251277"/>
            <a:ext cx="219047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CF047B6-7932-D58B-2AEF-BA13130EFB44}"/>
              </a:ext>
            </a:extLst>
          </p:cNvPr>
          <p:cNvSpPr/>
          <p:nvPr/>
        </p:nvSpPr>
        <p:spPr bwMode="white">
          <a:xfrm>
            <a:off x="10491428" y="5251277"/>
            <a:ext cx="171428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95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