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E9BE4-954A-A847-6B4E-E2EF3AD048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/>
        </p:blipFill>
        <p:spPr>
          <a:xfrm>
            <a:off x="2495600" y="2915980"/>
            <a:ext cx="7200800" cy="1026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388CD-3BAA-88F3-7393-02C58CC9F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E5A67-ADF5-AD1C-47A1-AF703AA6E085}"/>
              </a:ext>
            </a:extLst>
          </p:cNvPr>
          <p:cNvSpPr/>
          <p:nvPr/>
        </p:nvSpPr>
        <p:spPr bwMode="white">
          <a:xfrm>
            <a:off x="6120000" y="4044653"/>
            <a:ext cx="352380" cy="33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1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1CDDA-50B0-C8C6-F219-692B18F087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9BD56-D951-6C14-3D8C-4C143D7B2B41}"/>
              </a:ext>
            </a:extLst>
          </p:cNvPr>
          <p:cNvSpPr/>
          <p:nvPr/>
        </p:nvSpPr>
        <p:spPr bwMode="white">
          <a:xfrm>
            <a:off x="9015238" y="3877421"/>
            <a:ext cx="352380" cy="3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36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C12D2-7F94-7D24-0DFF-3FD4369A2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6A9FF-6AF5-E696-DDF5-F3DBB36983BB}"/>
              </a:ext>
            </a:extLst>
          </p:cNvPr>
          <p:cNvSpPr/>
          <p:nvPr/>
        </p:nvSpPr>
        <p:spPr bwMode="white">
          <a:xfrm>
            <a:off x="8834285" y="4043771"/>
            <a:ext cx="361904" cy="33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8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9C422-0B06-B979-209C-7A2125D91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46DB7-4B58-F9E1-3445-FA39887050DB}"/>
              </a:ext>
            </a:extLst>
          </p:cNvPr>
          <p:cNvSpPr/>
          <p:nvPr/>
        </p:nvSpPr>
        <p:spPr bwMode="white">
          <a:xfrm>
            <a:off x="1110476" y="4262883"/>
            <a:ext cx="2314285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1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BE60D-D2C3-3FF4-211A-93FE284DB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7CCE0-B2F2-793A-8573-AE19C5DA8FA7}"/>
              </a:ext>
            </a:extLst>
          </p:cNvPr>
          <p:cNvSpPr/>
          <p:nvPr/>
        </p:nvSpPr>
        <p:spPr bwMode="white">
          <a:xfrm>
            <a:off x="8834285" y="6253713"/>
            <a:ext cx="352380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2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F221B-BB2A-8087-38D9-830D5F492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BBF676-51E1-EA9F-EADF-E7929CE9089C}"/>
              </a:ext>
            </a:extLst>
          </p:cNvPr>
          <p:cNvSpPr/>
          <p:nvPr/>
        </p:nvSpPr>
        <p:spPr bwMode="white">
          <a:xfrm>
            <a:off x="1786666" y="4991840"/>
            <a:ext cx="1000000" cy="32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B3515-A02C-4F04-2BF3-89DBD811783B}"/>
              </a:ext>
            </a:extLst>
          </p:cNvPr>
          <p:cNvSpPr/>
          <p:nvPr/>
        </p:nvSpPr>
        <p:spPr bwMode="white">
          <a:xfrm>
            <a:off x="4777142" y="4991840"/>
            <a:ext cx="1171428" cy="32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30A67B-197C-17C3-4220-4E9571569FC4}"/>
              </a:ext>
            </a:extLst>
          </p:cNvPr>
          <p:cNvSpPr/>
          <p:nvPr/>
        </p:nvSpPr>
        <p:spPr bwMode="white">
          <a:xfrm>
            <a:off x="7939047" y="4991840"/>
            <a:ext cx="1171428" cy="32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C4A17-6B07-A735-3153-56B100A3A5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FF064-2CE8-4756-4E03-8B07330EEF24}"/>
              </a:ext>
            </a:extLst>
          </p:cNvPr>
          <p:cNvSpPr/>
          <p:nvPr/>
        </p:nvSpPr>
        <p:spPr bwMode="white">
          <a:xfrm>
            <a:off x="1748571" y="4285347"/>
            <a:ext cx="83809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33403-949B-B2F4-57E3-AB89A819ED70}"/>
              </a:ext>
            </a:extLst>
          </p:cNvPr>
          <p:cNvSpPr/>
          <p:nvPr/>
        </p:nvSpPr>
        <p:spPr bwMode="white">
          <a:xfrm>
            <a:off x="4348571" y="4285347"/>
            <a:ext cx="66666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C6DBE-C2BB-0BE3-89FA-64B562358D7A}"/>
              </a:ext>
            </a:extLst>
          </p:cNvPr>
          <p:cNvSpPr/>
          <p:nvPr/>
        </p:nvSpPr>
        <p:spPr bwMode="white">
          <a:xfrm>
            <a:off x="6881904" y="4285347"/>
            <a:ext cx="666666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3D6E3-B2A2-349A-F8F0-0769B397F4D4}"/>
              </a:ext>
            </a:extLst>
          </p:cNvPr>
          <p:cNvSpPr/>
          <p:nvPr/>
        </p:nvSpPr>
        <p:spPr bwMode="white">
          <a:xfrm>
            <a:off x="9329523" y="4285347"/>
            <a:ext cx="83809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4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8A742-1785-6B6F-50D7-CB40F0655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C3452-AB79-A5D0-7B46-D7479D4ED312}"/>
              </a:ext>
            </a:extLst>
          </p:cNvPr>
          <p:cNvSpPr/>
          <p:nvPr/>
        </p:nvSpPr>
        <p:spPr bwMode="white">
          <a:xfrm>
            <a:off x="1110476" y="3432312"/>
            <a:ext cx="1009523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F2EFD-C435-0447-B0ED-9BF544B214C9}"/>
              </a:ext>
            </a:extLst>
          </p:cNvPr>
          <p:cNvSpPr/>
          <p:nvPr/>
        </p:nvSpPr>
        <p:spPr bwMode="white">
          <a:xfrm>
            <a:off x="3643809" y="3432312"/>
            <a:ext cx="1000000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85F55-5EA3-092E-D461-935C2CB96524}"/>
              </a:ext>
            </a:extLst>
          </p:cNvPr>
          <p:cNvSpPr/>
          <p:nvPr/>
        </p:nvSpPr>
        <p:spPr bwMode="white">
          <a:xfrm>
            <a:off x="6186666" y="3432312"/>
            <a:ext cx="1161904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EAB15-6A92-45C8-9A3B-7B430B0231F1}"/>
              </a:ext>
            </a:extLst>
          </p:cNvPr>
          <p:cNvSpPr/>
          <p:nvPr/>
        </p:nvSpPr>
        <p:spPr bwMode="white">
          <a:xfrm>
            <a:off x="8691428" y="3432312"/>
            <a:ext cx="1009523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8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6D4BB-77A9-EFC7-0363-4A33F4CD0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492896"/>
            <a:ext cx="9594612" cy="415001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 flipV="1">
            <a:off x="2279576" y="4043670"/>
            <a:ext cx="2088232" cy="204962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79576" y="4043670"/>
            <a:ext cx="2088232" cy="204962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312024" y="4043670"/>
            <a:ext cx="4032448" cy="204962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277852" y="4010382"/>
            <a:ext cx="2088232" cy="204962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222068" y="4010382"/>
            <a:ext cx="2088232" cy="204962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66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908720"/>
            <a:ext cx="9721705" cy="481985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1919536" y="3318646"/>
            <a:ext cx="1800200" cy="111846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3863752" y="3318646"/>
            <a:ext cx="3600400" cy="111846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663952" y="3429000"/>
            <a:ext cx="0" cy="1008112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919536" y="3318646"/>
            <a:ext cx="5544616" cy="111846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336360" y="3318646"/>
            <a:ext cx="0" cy="1118466"/>
          </a:xfrm>
          <a:prstGeom prst="line">
            <a:avLst/>
          </a:prstGeom>
          <a:ln w="19050">
            <a:solidFill>
              <a:srgbClr val="E34B8C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81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5C548-3102-740F-93E4-B40E47B7A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6D524-CC4A-74D0-F3B4-0C62F4BBAB22}"/>
              </a:ext>
            </a:extLst>
          </p:cNvPr>
          <p:cNvSpPr/>
          <p:nvPr/>
        </p:nvSpPr>
        <p:spPr bwMode="white">
          <a:xfrm>
            <a:off x="3748571" y="2676945"/>
            <a:ext cx="276190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113BC-8E2F-223F-EAB8-E2E65AFF348E}"/>
              </a:ext>
            </a:extLst>
          </p:cNvPr>
          <p:cNvSpPr/>
          <p:nvPr/>
        </p:nvSpPr>
        <p:spPr bwMode="white">
          <a:xfrm>
            <a:off x="4634285" y="2686476"/>
            <a:ext cx="523809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13ABFD-FCD4-E4F9-2C06-6AB4C3DD0812}"/>
              </a:ext>
            </a:extLst>
          </p:cNvPr>
          <p:cNvSpPr/>
          <p:nvPr/>
        </p:nvSpPr>
        <p:spPr bwMode="white">
          <a:xfrm>
            <a:off x="8615238" y="2676945"/>
            <a:ext cx="276190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C5CA50-FF96-0017-25C1-8CE916A64C12}"/>
              </a:ext>
            </a:extLst>
          </p:cNvPr>
          <p:cNvSpPr/>
          <p:nvPr/>
        </p:nvSpPr>
        <p:spPr bwMode="white">
          <a:xfrm>
            <a:off x="9434285" y="2686476"/>
            <a:ext cx="676190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ABEEDC-7F2D-DBAD-46A5-78EEFEFA27F7}"/>
              </a:ext>
            </a:extLst>
          </p:cNvPr>
          <p:cNvSpPr/>
          <p:nvPr/>
        </p:nvSpPr>
        <p:spPr bwMode="white">
          <a:xfrm>
            <a:off x="3691428" y="4306686"/>
            <a:ext cx="400000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BB2E49-5D67-0230-3ACB-C0F2166FFE63}"/>
              </a:ext>
            </a:extLst>
          </p:cNvPr>
          <p:cNvSpPr/>
          <p:nvPr/>
        </p:nvSpPr>
        <p:spPr bwMode="white">
          <a:xfrm>
            <a:off x="8624761" y="4363870"/>
            <a:ext cx="266666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0D578E-5CF6-F52D-CE75-04871AAB177E}"/>
              </a:ext>
            </a:extLst>
          </p:cNvPr>
          <p:cNvSpPr/>
          <p:nvPr/>
        </p:nvSpPr>
        <p:spPr bwMode="white">
          <a:xfrm>
            <a:off x="9339047" y="4363870"/>
            <a:ext cx="857142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69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533219"/>
            <a:ext cx="9217024" cy="301731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28F8AD1-700E-AF03-959A-154D748A97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3"/>
          <a:stretch/>
        </p:blipFill>
        <p:spPr>
          <a:xfrm>
            <a:off x="720000" y="827999"/>
            <a:ext cx="10800000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81746"/>
          <a:stretch/>
        </p:blipFill>
        <p:spPr>
          <a:xfrm>
            <a:off x="1487488" y="2276872"/>
            <a:ext cx="1656184" cy="1749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26984" r="54762"/>
          <a:stretch/>
        </p:blipFill>
        <p:spPr>
          <a:xfrm>
            <a:off x="3935760" y="2276872"/>
            <a:ext cx="1656184" cy="17497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54118" r="27628"/>
          <a:stretch/>
        </p:blipFill>
        <p:spPr>
          <a:xfrm>
            <a:off x="6384031" y="2276871"/>
            <a:ext cx="1656185" cy="17497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81231" r="515"/>
          <a:stretch/>
        </p:blipFill>
        <p:spPr>
          <a:xfrm>
            <a:off x="8785587" y="2276871"/>
            <a:ext cx="1656185" cy="174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2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060" y="930789"/>
            <a:ext cx="9367379" cy="30980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80952"/>
          <a:stretch/>
        </p:blipFill>
        <p:spPr>
          <a:xfrm>
            <a:off x="911425" y="1484784"/>
            <a:ext cx="1728191" cy="17833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26985" r="52380"/>
          <a:stretch/>
        </p:blipFill>
        <p:spPr>
          <a:xfrm>
            <a:off x="3359696" y="1484783"/>
            <a:ext cx="1872208" cy="17833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54763" r="25395"/>
          <a:stretch/>
        </p:blipFill>
        <p:spPr>
          <a:xfrm>
            <a:off x="5879976" y="1484783"/>
            <a:ext cx="1800200" cy="17833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80954" r="791"/>
          <a:stretch/>
        </p:blipFill>
        <p:spPr>
          <a:xfrm>
            <a:off x="8256240" y="1484783"/>
            <a:ext cx="1656184" cy="178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7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75608"/>
            <a:ext cx="9525940" cy="51067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79478"/>
          <a:stretch/>
        </p:blipFill>
        <p:spPr>
          <a:xfrm>
            <a:off x="911425" y="1412776"/>
            <a:ext cx="1872208" cy="16561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27625" r="53431"/>
          <a:stretch/>
        </p:blipFill>
        <p:spPr>
          <a:xfrm>
            <a:off x="3431704" y="1412776"/>
            <a:ext cx="1728191" cy="16561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54461" r="26596"/>
          <a:stretch/>
        </p:blipFill>
        <p:spPr>
          <a:xfrm>
            <a:off x="5879976" y="1412776"/>
            <a:ext cx="1728191" cy="16561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81301" r="545"/>
          <a:stretch/>
        </p:blipFill>
        <p:spPr>
          <a:xfrm>
            <a:off x="8328248" y="1412776"/>
            <a:ext cx="1656183" cy="16561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5181" y="4260870"/>
            <a:ext cx="1573434" cy="172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8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2024-08-12T05:51:58Z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