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6CEC0-6A4C-81CB-3391-9F1DA3E6EE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30001"/>
          <a:stretch/>
        </p:blipFill>
        <p:spPr>
          <a:xfrm>
            <a:off x="2495600" y="2700207"/>
            <a:ext cx="7272808" cy="1346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E096E-8FB8-20F2-9EFA-BB89019EB5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766781"/>
            <a:ext cx="936104" cy="7221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766781"/>
            <a:ext cx="936104" cy="7221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4738" y="2766781"/>
            <a:ext cx="936104" cy="7221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7558" y="2766781"/>
            <a:ext cx="936104" cy="7221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378" y="2766781"/>
            <a:ext cx="936104" cy="72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44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9E69C-869A-AFB8-6180-85C39B2A1D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B552A8-646B-8128-DE46-6BED461181F6}"/>
              </a:ext>
            </a:extLst>
          </p:cNvPr>
          <p:cNvSpPr/>
          <p:nvPr/>
        </p:nvSpPr>
        <p:spPr bwMode="white">
          <a:xfrm>
            <a:off x="8948571" y="1820124"/>
            <a:ext cx="219047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E467E1-3C31-1C77-DD55-765D5F9F67B5}"/>
              </a:ext>
            </a:extLst>
          </p:cNvPr>
          <p:cNvSpPr/>
          <p:nvPr/>
        </p:nvSpPr>
        <p:spPr bwMode="white">
          <a:xfrm>
            <a:off x="9929523" y="1829664"/>
            <a:ext cx="219047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8C6728-FC49-B8D5-9650-7C9B4B58F889}"/>
              </a:ext>
            </a:extLst>
          </p:cNvPr>
          <p:cNvSpPr/>
          <p:nvPr/>
        </p:nvSpPr>
        <p:spPr bwMode="white">
          <a:xfrm>
            <a:off x="9177142" y="2735932"/>
            <a:ext cx="219047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F252DB-E5AD-0D0A-E81E-AF3AF7A212DF}"/>
              </a:ext>
            </a:extLst>
          </p:cNvPr>
          <p:cNvSpPr/>
          <p:nvPr/>
        </p:nvSpPr>
        <p:spPr bwMode="white">
          <a:xfrm>
            <a:off x="10148571" y="2726392"/>
            <a:ext cx="219047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8EE3032-4BEB-E153-D063-9BA79BA9E596}"/>
              </a:ext>
            </a:extLst>
          </p:cNvPr>
          <p:cNvSpPr/>
          <p:nvPr/>
        </p:nvSpPr>
        <p:spPr bwMode="white">
          <a:xfrm>
            <a:off x="9891428" y="3623121"/>
            <a:ext cx="219047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8DB351D-07B5-6AD0-FFF7-CA441958892C}"/>
              </a:ext>
            </a:extLst>
          </p:cNvPr>
          <p:cNvSpPr/>
          <p:nvPr/>
        </p:nvSpPr>
        <p:spPr bwMode="white">
          <a:xfrm>
            <a:off x="10329523" y="3689898"/>
            <a:ext cx="314285" cy="17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0B3A5A1-ACBB-0BAB-8148-E93EDDBA2C42}"/>
              </a:ext>
            </a:extLst>
          </p:cNvPr>
          <p:cNvSpPr/>
          <p:nvPr/>
        </p:nvSpPr>
        <p:spPr bwMode="white">
          <a:xfrm>
            <a:off x="10862857" y="3623121"/>
            <a:ext cx="219047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8D77A8C-7ED4-46F9-36D5-D9B1035AB09F}"/>
              </a:ext>
            </a:extLst>
          </p:cNvPr>
          <p:cNvSpPr/>
          <p:nvPr/>
        </p:nvSpPr>
        <p:spPr bwMode="white">
          <a:xfrm>
            <a:off x="9120000" y="4510310"/>
            <a:ext cx="209523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513BA1F-7DFA-3B7D-D180-8B72C5E628E2}"/>
              </a:ext>
            </a:extLst>
          </p:cNvPr>
          <p:cNvSpPr/>
          <p:nvPr/>
        </p:nvSpPr>
        <p:spPr bwMode="white">
          <a:xfrm>
            <a:off x="10091428" y="4510310"/>
            <a:ext cx="219047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362461" y="1751769"/>
            <a:ext cx="372219" cy="375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602913" y="2675539"/>
            <a:ext cx="372219" cy="375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520091" y="4448837"/>
            <a:ext cx="372219" cy="375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3B552A8-646B-8128-DE46-6BED461181F6}"/>
              </a:ext>
            </a:extLst>
          </p:cNvPr>
          <p:cNvSpPr/>
          <p:nvPr/>
        </p:nvSpPr>
        <p:spPr bwMode="white">
          <a:xfrm>
            <a:off x="7464153" y="1675097"/>
            <a:ext cx="489348" cy="52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59" y="1699491"/>
            <a:ext cx="417341" cy="430383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3B552A8-646B-8128-DE46-6BED461181F6}"/>
              </a:ext>
            </a:extLst>
          </p:cNvPr>
          <p:cNvSpPr/>
          <p:nvPr/>
        </p:nvSpPr>
        <p:spPr bwMode="white">
          <a:xfrm>
            <a:off x="7431605" y="4369260"/>
            <a:ext cx="489348" cy="52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3611" y="4393654"/>
            <a:ext cx="417341" cy="430383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7464153" y="1675097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431605" y="4393654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83B552A8-646B-8128-DE46-6BED461181F6}"/>
              </a:ext>
            </a:extLst>
          </p:cNvPr>
          <p:cNvSpPr/>
          <p:nvPr/>
        </p:nvSpPr>
        <p:spPr bwMode="white">
          <a:xfrm>
            <a:off x="8205857" y="2598255"/>
            <a:ext cx="489348" cy="52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0490" y="2623859"/>
            <a:ext cx="361163" cy="453095"/>
          </a:xfrm>
          <a:prstGeom prst="rect">
            <a:avLst/>
          </a:prstGeom>
        </p:spPr>
      </p:pic>
      <p:sp>
        <p:nvSpPr>
          <p:cNvPr id="38" name="椭圆 37"/>
          <p:cNvSpPr/>
          <p:nvPr/>
        </p:nvSpPr>
        <p:spPr>
          <a:xfrm>
            <a:off x="8202009" y="2589219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3B552A8-646B-8128-DE46-6BED461181F6}"/>
              </a:ext>
            </a:extLst>
          </p:cNvPr>
          <p:cNvSpPr/>
          <p:nvPr/>
        </p:nvSpPr>
        <p:spPr bwMode="white">
          <a:xfrm>
            <a:off x="6974805" y="3510870"/>
            <a:ext cx="489348" cy="52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8916" y="3429000"/>
            <a:ext cx="624695" cy="553853"/>
          </a:xfrm>
          <a:prstGeom prst="rect">
            <a:avLst/>
          </a:prstGeom>
        </p:spPr>
      </p:pic>
      <p:sp>
        <p:nvSpPr>
          <p:cNvPr id="41" name="椭圆 40"/>
          <p:cNvSpPr/>
          <p:nvPr/>
        </p:nvSpPr>
        <p:spPr>
          <a:xfrm>
            <a:off x="6979692" y="3490271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96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  <p:bldP spid="14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31" grpId="0" animBg="1"/>
      <p:bldP spid="32" grpId="0" animBg="1"/>
      <p:bldP spid="38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207A8-3EDC-17BA-2FB7-D60C77057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0ABFA8-ECD7-0C8B-AEBD-A3E64481DCA5}"/>
              </a:ext>
            </a:extLst>
          </p:cNvPr>
          <p:cNvSpPr/>
          <p:nvPr/>
        </p:nvSpPr>
        <p:spPr bwMode="white">
          <a:xfrm>
            <a:off x="1653333" y="1381511"/>
            <a:ext cx="209523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EA7F6D-DE09-EC43-090D-441FB0A2EAE7}"/>
              </a:ext>
            </a:extLst>
          </p:cNvPr>
          <p:cNvSpPr/>
          <p:nvPr/>
        </p:nvSpPr>
        <p:spPr bwMode="white">
          <a:xfrm>
            <a:off x="3491428" y="1381511"/>
            <a:ext cx="209523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EFF4C4-5F62-2E63-E47F-11599F0F09B2}"/>
              </a:ext>
            </a:extLst>
          </p:cNvPr>
          <p:cNvSpPr/>
          <p:nvPr/>
        </p:nvSpPr>
        <p:spPr bwMode="white">
          <a:xfrm>
            <a:off x="4100952" y="1381511"/>
            <a:ext cx="209523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79DCC1-C1BE-F58B-9754-A4251314BD30}"/>
              </a:ext>
            </a:extLst>
          </p:cNvPr>
          <p:cNvSpPr/>
          <p:nvPr/>
        </p:nvSpPr>
        <p:spPr bwMode="white">
          <a:xfrm>
            <a:off x="4710476" y="1381511"/>
            <a:ext cx="209523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B3A4B4-DCD1-9DD0-155B-36158C7FCD86}"/>
              </a:ext>
            </a:extLst>
          </p:cNvPr>
          <p:cNvSpPr/>
          <p:nvPr/>
        </p:nvSpPr>
        <p:spPr bwMode="white">
          <a:xfrm>
            <a:off x="5929523" y="1381511"/>
            <a:ext cx="219047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8A53D7-9B3C-97B6-94EE-C2E2DEE92357}"/>
              </a:ext>
            </a:extLst>
          </p:cNvPr>
          <p:cNvSpPr/>
          <p:nvPr/>
        </p:nvSpPr>
        <p:spPr bwMode="white">
          <a:xfrm>
            <a:off x="6548571" y="1381511"/>
            <a:ext cx="209523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F44A17-041D-C280-329D-3463EA224908}"/>
              </a:ext>
            </a:extLst>
          </p:cNvPr>
          <p:cNvSpPr/>
          <p:nvPr/>
        </p:nvSpPr>
        <p:spPr bwMode="white">
          <a:xfrm>
            <a:off x="7691428" y="1381511"/>
            <a:ext cx="371428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32FF22-63A0-BC02-849F-8D9CD18323AB}"/>
              </a:ext>
            </a:extLst>
          </p:cNvPr>
          <p:cNvSpPr/>
          <p:nvPr/>
        </p:nvSpPr>
        <p:spPr bwMode="white">
          <a:xfrm>
            <a:off x="6272380" y="2984789"/>
            <a:ext cx="733333" cy="25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7340C9-86E2-FCDC-81BF-10E87879F06C}"/>
              </a:ext>
            </a:extLst>
          </p:cNvPr>
          <p:cNvSpPr/>
          <p:nvPr/>
        </p:nvSpPr>
        <p:spPr bwMode="white">
          <a:xfrm>
            <a:off x="10177142" y="2984789"/>
            <a:ext cx="542857" cy="25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818B762-5B1D-81A6-C887-B5F8856E203B}"/>
              </a:ext>
            </a:extLst>
          </p:cNvPr>
          <p:cNvSpPr/>
          <p:nvPr/>
        </p:nvSpPr>
        <p:spPr bwMode="white">
          <a:xfrm>
            <a:off x="5767619" y="3662365"/>
            <a:ext cx="21904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32706B-3C85-85C9-8AC5-5560D330589D}"/>
              </a:ext>
            </a:extLst>
          </p:cNvPr>
          <p:cNvSpPr/>
          <p:nvPr/>
        </p:nvSpPr>
        <p:spPr bwMode="white">
          <a:xfrm>
            <a:off x="7291428" y="3662365"/>
            <a:ext cx="219047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4F5269-0E36-FBC9-DB51-AD000E3BF51E}"/>
              </a:ext>
            </a:extLst>
          </p:cNvPr>
          <p:cNvSpPr/>
          <p:nvPr/>
        </p:nvSpPr>
        <p:spPr bwMode="white">
          <a:xfrm>
            <a:off x="4662857" y="4330398"/>
            <a:ext cx="21904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27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76C025-1F81-415F-AC1A-F28152A6C0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22C0BC-F77D-BD2D-D012-B7AD41C043D9}"/>
              </a:ext>
            </a:extLst>
          </p:cNvPr>
          <p:cNvSpPr/>
          <p:nvPr/>
        </p:nvSpPr>
        <p:spPr bwMode="white">
          <a:xfrm>
            <a:off x="7262857" y="1895686"/>
            <a:ext cx="371427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004A9F-71F2-2691-E293-630E7924ABD5}"/>
              </a:ext>
            </a:extLst>
          </p:cNvPr>
          <p:cNvSpPr/>
          <p:nvPr/>
        </p:nvSpPr>
        <p:spPr bwMode="white">
          <a:xfrm>
            <a:off x="7243809" y="2562991"/>
            <a:ext cx="209523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30ADD0-36C5-0EB3-E220-D909CAB78EAC}"/>
              </a:ext>
            </a:extLst>
          </p:cNvPr>
          <p:cNvSpPr/>
          <p:nvPr/>
        </p:nvSpPr>
        <p:spPr bwMode="white">
          <a:xfrm>
            <a:off x="7253333" y="3258895"/>
            <a:ext cx="371428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6232BD-F002-B013-F513-57509222DC1F}"/>
              </a:ext>
            </a:extLst>
          </p:cNvPr>
          <p:cNvSpPr/>
          <p:nvPr/>
        </p:nvSpPr>
        <p:spPr bwMode="white">
          <a:xfrm>
            <a:off x="7272380" y="3954799"/>
            <a:ext cx="371428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30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2024-08-12T08:03:48Z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