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8368EA-EAFE-A2FF-3D40-0422CE91E1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32856"/>
            <a:ext cx="10800000" cy="2439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5066A2-BA4A-1AC4-3E5F-4CDEFB0EF3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79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2E156E-3072-F074-5E0F-F50178A668DC}"/>
              </a:ext>
            </a:extLst>
          </p:cNvPr>
          <p:cNvSpPr/>
          <p:nvPr/>
        </p:nvSpPr>
        <p:spPr bwMode="white">
          <a:xfrm>
            <a:off x="4605714" y="1907189"/>
            <a:ext cx="342857" cy="276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F0C36E-DF19-EABB-03F1-9FC56671F628}"/>
              </a:ext>
            </a:extLst>
          </p:cNvPr>
          <p:cNvSpPr/>
          <p:nvPr/>
        </p:nvSpPr>
        <p:spPr bwMode="white">
          <a:xfrm>
            <a:off x="9767619" y="1888088"/>
            <a:ext cx="209523" cy="229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8919F1-CC22-D4ED-ABFC-F187BE15B5E4}"/>
              </a:ext>
            </a:extLst>
          </p:cNvPr>
          <p:cNvSpPr/>
          <p:nvPr/>
        </p:nvSpPr>
        <p:spPr bwMode="white">
          <a:xfrm>
            <a:off x="6862857" y="2040894"/>
            <a:ext cx="371428" cy="238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7666123-907B-C401-14F3-A820FA10DC19}"/>
              </a:ext>
            </a:extLst>
          </p:cNvPr>
          <p:cNvSpPr/>
          <p:nvPr/>
        </p:nvSpPr>
        <p:spPr bwMode="white">
          <a:xfrm>
            <a:off x="4605714" y="2317855"/>
            <a:ext cx="361904" cy="248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3F244F7-6EA3-52FE-88E8-77415A7CF319}"/>
              </a:ext>
            </a:extLst>
          </p:cNvPr>
          <p:cNvSpPr/>
          <p:nvPr/>
        </p:nvSpPr>
        <p:spPr bwMode="white">
          <a:xfrm>
            <a:off x="6967619" y="2833574"/>
            <a:ext cx="209523" cy="229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92E939A-70CA-5B72-B14D-70A3C4E94D6E}"/>
              </a:ext>
            </a:extLst>
          </p:cNvPr>
          <p:cNvSpPr/>
          <p:nvPr/>
        </p:nvSpPr>
        <p:spPr bwMode="white">
          <a:xfrm>
            <a:off x="9767619" y="2957729"/>
            <a:ext cx="209523" cy="229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D15C4DF-C4C8-23C9-9682-E026E347D430}"/>
              </a:ext>
            </a:extLst>
          </p:cNvPr>
          <p:cNvSpPr/>
          <p:nvPr/>
        </p:nvSpPr>
        <p:spPr bwMode="white">
          <a:xfrm>
            <a:off x="7167619" y="3158286"/>
            <a:ext cx="209523" cy="229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A6878F5-4AD0-AABD-EFC2-3EE63CF642D0}"/>
              </a:ext>
            </a:extLst>
          </p:cNvPr>
          <p:cNvSpPr/>
          <p:nvPr/>
        </p:nvSpPr>
        <p:spPr bwMode="white">
          <a:xfrm>
            <a:off x="9443809" y="3377945"/>
            <a:ext cx="209523" cy="219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049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9D24DF-088B-2C1D-F840-F136E8B43D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75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B5641E-5579-A54C-F537-2D741054FBA9}"/>
              </a:ext>
            </a:extLst>
          </p:cNvPr>
          <p:cNvSpPr/>
          <p:nvPr/>
        </p:nvSpPr>
        <p:spPr bwMode="white">
          <a:xfrm>
            <a:off x="1872380" y="3412428"/>
            <a:ext cx="628571" cy="29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A48C87-425A-B8B3-6157-5A605EBE504D}"/>
              </a:ext>
            </a:extLst>
          </p:cNvPr>
          <p:cNvSpPr/>
          <p:nvPr/>
        </p:nvSpPr>
        <p:spPr bwMode="white">
          <a:xfrm>
            <a:off x="4167619" y="3412428"/>
            <a:ext cx="628571" cy="29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CEA9F4-EC78-4922-20B0-B28C66D29B19}"/>
              </a:ext>
            </a:extLst>
          </p:cNvPr>
          <p:cNvSpPr/>
          <p:nvPr/>
        </p:nvSpPr>
        <p:spPr bwMode="white">
          <a:xfrm>
            <a:off x="6453333" y="3412428"/>
            <a:ext cx="628571" cy="29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185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ED5FD8-56FE-C4F7-6630-F8806040AA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25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44941B-687B-C4F3-7D4E-1135AA06A180}"/>
              </a:ext>
            </a:extLst>
          </p:cNvPr>
          <p:cNvSpPr/>
          <p:nvPr/>
        </p:nvSpPr>
        <p:spPr bwMode="white">
          <a:xfrm>
            <a:off x="1377142" y="2810026"/>
            <a:ext cx="952380" cy="304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CD2EB7-F601-2785-E2C3-1220DF7CF4DC}"/>
              </a:ext>
            </a:extLst>
          </p:cNvPr>
          <p:cNvSpPr/>
          <p:nvPr/>
        </p:nvSpPr>
        <p:spPr bwMode="white">
          <a:xfrm>
            <a:off x="3662857" y="2810026"/>
            <a:ext cx="952380" cy="304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938C96-83DE-4CB5-B87E-4FA049468205}"/>
              </a:ext>
            </a:extLst>
          </p:cNvPr>
          <p:cNvSpPr/>
          <p:nvPr/>
        </p:nvSpPr>
        <p:spPr bwMode="white">
          <a:xfrm>
            <a:off x="5958095" y="2810026"/>
            <a:ext cx="942857" cy="304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860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836712"/>
            <a:ext cx="10485416" cy="4684236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279576" y="3178830"/>
            <a:ext cx="8280920" cy="1834346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4295800" y="3178830"/>
            <a:ext cx="72008" cy="1834346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6312024" y="3178830"/>
            <a:ext cx="2016224" cy="1834346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2135560" y="3178830"/>
            <a:ext cx="6192688" cy="1834346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6312024" y="3178830"/>
            <a:ext cx="4104456" cy="1834346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4135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62</cp:revision>
  <dcterms:created xsi:type="dcterms:W3CDTF">2015-09-16T06:44:00Z</dcterms:created>
  <dcterms:modified xsi:type="dcterms:W3CDTF">2024-08-12T14:17:46Z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