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17682-4135-8076-9EFA-07D67650EF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4635"/>
          <a:stretch/>
        </p:blipFill>
        <p:spPr>
          <a:xfrm>
            <a:off x="2495600" y="2636912"/>
            <a:ext cx="7253514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398A2-086F-9019-71CD-B4189CB191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DBECA-AF66-4ECC-4632-56774B966668}"/>
              </a:ext>
            </a:extLst>
          </p:cNvPr>
          <p:cNvSpPr/>
          <p:nvPr/>
        </p:nvSpPr>
        <p:spPr bwMode="white">
          <a:xfrm>
            <a:off x="8081904" y="1629655"/>
            <a:ext cx="371428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74681-B853-2AE6-860B-5C8DC840FC53}"/>
              </a:ext>
            </a:extLst>
          </p:cNvPr>
          <p:cNvSpPr/>
          <p:nvPr/>
        </p:nvSpPr>
        <p:spPr bwMode="white">
          <a:xfrm>
            <a:off x="9129523" y="2259528"/>
            <a:ext cx="628571" cy="2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E5F2DD-8FFD-2FB9-2E07-238CF3FF580E}"/>
              </a:ext>
            </a:extLst>
          </p:cNvPr>
          <p:cNvSpPr/>
          <p:nvPr/>
        </p:nvSpPr>
        <p:spPr bwMode="white">
          <a:xfrm>
            <a:off x="9262857" y="2870314"/>
            <a:ext cx="361904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BD98C8-8930-1076-83BF-236E6C03E742}"/>
              </a:ext>
            </a:extLst>
          </p:cNvPr>
          <p:cNvSpPr/>
          <p:nvPr/>
        </p:nvSpPr>
        <p:spPr bwMode="white">
          <a:xfrm>
            <a:off x="7748571" y="3566992"/>
            <a:ext cx="371428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DAD06A-105A-8D6B-2D06-41482BA892AD}"/>
              </a:ext>
            </a:extLst>
          </p:cNvPr>
          <p:cNvSpPr/>
          <p:nvPr/>
        </p:nvSpPr>
        <p:spPr bwMode="white">
          <a:xfrm>
            <a:off x="8100952" y="4177778"/>
            <a:ext cx="333333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61660-E109-A605-2F41-13DBCBA6F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4B638-4E1C-791A-24C5-293A870D64D3}"/>
              </a:ext>
            </a:extLst>
          </p:cNvPr>
          <p:cNvSpPr/>
          <p:nvPr/>
        </p:nvSpPr>
        <p:spPr bwMode="white">
          <a:xfrm>
            <a:off x="8548571" y="1657142"/>
            <a:ext cx="219047" cy="23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BB50C3-C8A3-9231-FDAC-5129A9077D69}"/>
              </a:ext>
            </a:extLst>
          </p:cNvPr>
          <p:cNvSpPr/>
          <p:nvPr/>
        </p:nvSpPr>
        <p:spPr bwMode="white">
          <a:xfrm>
            <a:off x="8548571" y="2314738"/>
            <a:ext cx="219047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688481"/>
            <a:ext cx="5616625" cy="2612727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169858" y="2832356"/>
            <a:ext cx="597760" cy="596643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960096" y="4581128"/>
            <a:ext cx="597760" cy="720080"/>
          </a:xfrm>
          <a:prstGeom prst="ellipse">
            <a:avLst/>
          </a:prstGeom>
          <a:ln>
            <a:solidFill>
              <a:srgbClr val="01B4F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3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AD56B-D1E2-D849-D332-B09C5A53B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465AD-96A5-6479-A0A3-440FCF2B4455}"/>
              </a:ext>
            </a:extLst>
          </p:cNvPr>
          <p:cNvSpPr/>
          <p:nvPr/>
        </p:nvSpPr>
        <p:spPr bwMode="white">
          <a:xfrm>
            <a:off x="8767619" y="1449402"/>
            <a:ext cx="333333" cy="2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7DE95-BBE9-64BB-7ADB-1F62A41F8562}"/>
              </a:ext>
            </a:extLst>
          </p:cNvPr>
          <p:cNvSpPr/>
          <p:nvPr/>
        </p:nvSpPr>
        <p:spPr bwMode="white">
          <a:xfrm>
            <a:off x="8262857" y="1975205"/>
            <a:ext cx="304761" cy="24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C20034-384E-7D1C-C99E-5D146811AB90}"/>
              </a:ext>
            </a:extLst>
          </p:cNvPr>
          <p:cNvSpPr/>
          <p:nvPr/>
        </p:nvSpPr>
        <p:spPr bwMode="white">
          <a:xfrm>
            <a:off x="9281904" y="1975205"/>
            <a:ext cx="333333" cy="24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5E665F-4EF1-6B1D-DDB9-0FBE8B66CF7B}"/>
              </a:ext>
            </a:extLst>
          </p:cNvPr>
          <p:cNvSpPr/>
          <p:nvPr/>
        </p:nvSpPr>
        <p:spPr bwMode="white">
          <a:xfrm>
            <a:off x="8777142" y="2491448"/>
            <a:ext cx="314284" cy="25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0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CD335-01DB-ACA5-8A15-73EA7EDB82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269B6-1BAC-674F-C661-6B1A6961DF8E}"/>
              </a:ext>
            </a:extLst>
          </p:cNvPr>
          <p:cNvSpPr/>
          <p:nvPr/>
        </p:nvSpPr>
        <p:spPr bwMode="white">
          <a:xfrm>
            <a:off x="3720000" y="3106236"/>
            <a:ext cx="219047" cy="2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0273F-AA99-3870-1829-DB5EE1EE784A}"/>
              </a:ext>
            </a:extLst>
          </p:cNvPr>
          <p:cNvSpPr/>
          <p:nvPr/>
        </p:nvSpPr>
        <p:spPr bwMode="white">
          <a:xfrm>
            <a:off x="4424760" y="3802099"/>
            <a:ext cx="4047503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E29B63-E872-E6BF-F48C-DEC73E7F80DF}"/>
              </a:ext>
            </a:extLst>
          </p:cNvPr>
          <p:cNvSpPr/>
          <p:nvPr/>
        </p:nvSpPr>
        <p:spPr bwMode="white">
          <a:xfrm>
            <a:off x="6300952" y="4431236"/>
            <a:ext cx="704761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62</cp:revision>
  <dcterms:created xsi:type="dcterms:W3CDTF">2015-09-16T06:44:00Z</dcterms:created>
  <dcterms:modified xsi:type="dcterms:W3CDTF">2024-08-12T08:46:59Z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