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2F68E7-4EA2-9FDB-7A2C-E194D14C35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91590"/>
            <a:ext cx="10800000" cy="287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3C4DD-7587-AD7D-6C46-9CBA124879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CD7EC3-A917-2EB1-C131-2B400353B930}"/>
              </a:ext>
            </a:extLst>
          </p:cNvPr>
          <p:cNvSpPr/>
          <p:nvPr/>
        </p:nvSpPr>
        <p:spPr bwMode="white">
          <a:xfrm>
            <a:off x="1881904" y="2469450"/>
            <a:ext cx="228571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9A7830-143E-DC76-9221-D1447F67021E}"/>
              </a:ext>
            </a:extLst>
          </p:cNvPr>
          <p:cNvSpPr/>
          <p:nvPr/>
        </p:nvSpPr>
        <p:spPr bwMode="white">
          <a:xfrm>
            <a:off x="2777142" y="2478993"/>
            <a:ext cx="219047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C82315-A4B8-F339-E7EA-2EA6F9541F23}"/>
              </a:ext>
            </a:extLst>
          </p:cNvPr>
          <p:cNvSpPr/>
          <p:nvPr/>
        </p:nvSpPr>
        <p:spPr bwMode="white">
          <a:xfrm>
            <a:off x="6881904" y="2574426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A3C255-122C-F105-74A3-9E5422FD75F0}"/>
              </a:ext>
            </a:extLst>
          </p:cNvPr>
          <p:cNvSpPr/>
          <p:nvPr/>
        </p:nvSpPr>
        <p:spPr bwMode="white">
          <a:xfrm>
            <a:off x="7767619" y="2574426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B3BCC1-249F-2E21-5AED-548DEDE87593}"/>
              </a:ext>
            </a:extLst>
          </p:cNvPr>
          <p:cNvSpPr/>
          <p:nvPr/>
        </p:nvSpPr>
        <p:spPr bwMode="white">
          <a:xfrm>
            <a:off x="8653333" y="2574426"/>
            <a:ext cx="228571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1A553B-1EF6-EB1A-86B3-2E4F57A55C1A}"/>
              </a:ext>
            </a:extLst>
          </p:cNvPr>
          <p:cNvSpPr/>
          <p:nvPr/>
        </p:nvSpPr>
        <p:spPr bwMode="white">
          <a:xfrm>
            <a:off x="2243809" y="3328349"/>
            <a:ext cx="190476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BBE168-0B34-07CF-4EBB-1D60221987EC}"/>
              </a:ext>
            </a:extLst>
          </p:cNvPr>
          <p:cNvSpPr/>
          <p:nvPr/>
        </p:nvSpPr>
        <p:spPr bwMode="white">
          <a:xfrm>
            <a:off x="3110476" y="3328349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D7131A-8297-BD8A-2B00-1F18A72F1AE4}"/>
              </a:ext>
            </a:extLst>
          </p:cNvPr>
          <p:cNvSpPr/>
          <p:nvPr/>
        </p:nvSpPr>
        <p:spPr bwMode="white">
          <a:xfrm>
            <a:off x="4348571" y="3328349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F252D5-B53C-D892-9206-1202BBEC5BCB}"/>
              </a:ext>
            </a:extLst>
          </p:cNvPr>
          <p:cNvSpPr/>
          <p:nvPr/>
        </p:nvSpPr>
        <p:spPr bwMode="white">
          <a:xfrm>
            <a:off x="7729523" y="3433325"/>
            <a:ext cx="219047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F38401-21F1-8C19-1392-EB66E3ADEE74}"/>
              </a:ext>
            </a:extLst>
          </p:cNvPr>
          <p:cNvSpPr/>
          <p:nvPr/>
        </p:nvSpPr>
        <p:spPr bwMode="white">
          <a:xfrm>
            <a:off x="8615238" y="3433325"/>
            <a:ext cx="219047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1C09D9-F107-EB68-BDF1-5C9BCE06C2EA}"/>
              </a:ext>
            </a:extLst>
          </p:cNvPr>
          <p:cNvSpPr/>
          <p:nvPr/>
        </p:nvSpPr>
        <p:spPr bwMode="white">
          <a:xfrm>
            <a:off x="9843809" y="3433325"/>
            <a:ext cx="219047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06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1AC2B-5595-737C-5FB7-038488F985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AA2A6-A0D9-B282-9861-D0FA8E1FA16C}"/>
              </a:ext>
            </a:extLst>
          </p:cNvPr>
          <p:cNvSpPr/>
          <p:nvPr/>
        </p:nvSpPr>
        <p:spPr bwMode="white">
          <a:xfrm>
            <a:off x="5177142" y="2933403"/>
            <a:ext cx="2466666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03117C-4255-19A1-C8F5-195D06B7AC47}"/>
              </a:ext>
            </a:extLst>
          </p:cNvPr>
          <p:cNvSpPr/>
          <p:nvPr/>
        </p:nvSpPr>
        <p:spPr bwMode="white">
          <a:xfrm>
            <a:off x="8434284" y="2933403"/>
            <a:ext cx="2342235" cy="35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431546-1A7E-C940-9B99-C6E44ACDA80A}"/>
              </a:ext>
            </a:extLst>
          </p:cNvPr>
          <p:cNvSpPr/>
          <p:nvPr/>
        </p:nvSpPr>
        <p:spPr bwMode="white">
          <a:xfrm>
            <a:off x="3415238" y="3705067"/>
            <a:ext cx="219047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7ECC2E-3FF4-93B4-5034-BBCEB71E32A1}"/>
              </a:ext>
            </a:extLst>
          </p:cNvPr>
          <p:cNvSpPr/>
          <p:nvPr/>
        </p:nvSpPr>
        <p:spPr bwMode="white">
          <a:xfrm>
            <a:off x="6681904" y="3714593"/>
            <a:ext cx="219047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CBAA4B-B6EB-A2A1-CF6E-F3290581A10D}"/>
              </a:ext>
            </a:extLst>
          </p:cNvPr>
          <p:cNvSpPr/>
          <p:nvPr/>
        </p:nvSpPr>
        <p:spPr bwMode="white">
          <a:xfrm>
            <a:off x="9948571" y="3714593"/>
            <a:ext cx="209523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42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57F35-CC1D-A88C-B125-5B7ED2C61B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383664-E38A-73E4-C0E6-CADB5267663F}"/>
              </a:ext>
            </a:extLst>
          </p:cNvPr>
          <p:cNvSpPr/>
          <p:nvPr/>
        </p:nvSpPr>
        <p:spPr bwMode="white">
          <a:xfrm>
            <a:off x="1739047" y="3195158"/>
            <a:ext cx="180952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89899C-8765-9717-BB8E-4029E9535212}"/>
              </a:ext>
            </a:extLst>
          </p:cNvPr>
          <p:cNvSpPr/>
          <p:nvPr/>
        </p:nvSpPr>
        <p:spPr bwMode="white">
          <a:xfrm>
            <a:off x="2605714" y="3195158"/>
            <a:ext cx="219047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E6D7DE-E640-A93C-F650-D865C12EBCF6}"/>
              </a:ext>
            </a:extLst>
          </p:cNvPr>
          <p:cNvSpPr/>
          <p:nvPr/>
        </p:nvSpPr>
        <p:spPr bwMode="white">
          <a:xfrm>
            <a:off x="3491428" y="3195158"/>
            <a:ext cx="219047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CC1443-2C6C-2399-66EA-DB17C0C3C897}"/>
              </a:ext>
            </a:extLst>
          </p:cNvPr>
          <p:cNvSpPr/>
          <p:nvPr/>
        </p:nvSpPr>
        <p:spPr bwMode="white">
          <a:xfrm>
            <a:off x="7243809" y="3195158"/>
            <a:ext cx="228571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1A38A6-D5CC-9E31-E2AD-6A3521A96D5B}"/>
              </a:ext>
            </a:extLst>
          </p:cNvPr>
          <p:cNvSpPr/>
          <p:nvPr/>
        </p:nvSpPr>
        <p:spPr bwMode="white">
          <a:xfrm>
            <a:off x="8139047" y="3195158"/>
            <a:ext cx="219047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965797-C5A6-FA07-680F-931D8313ACBE}"/>
              </a:ext>
            </a:extLst>
          </p:cNvPr>
          <p:cNvSpPr/>
          <p:nvPr/>
        </p:nvSpPr>
        <p:spPr bwMode="white">
          <a:xfrm>
            <a:off x="9034285" y="3195158"/>
            <a:ext cx="209523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52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4F198-1303-4B48-F239-7C0816F737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7AD5D2-EA9F-443D-3325-0B59C738B400}"/>
              </a:ext>
            </a:extLst>
          </p:cNvPr>
          <p:cNvSpPr/>
          <p:nvPr/>
        </p:nvSpPr>
        <p:spPr bwMode="white">
          <a:xfrm>
            <a:off x="1367619" y="2199853"/>
            <a:ext cx="219047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5C531B-91F2-443A-4F89-297E98BBC173}"/>
              </a:ext>
            </a:extLst>
          </p:cNvPr>
          <p:cNvSpPr/>
          <p:nvPr/>
        </p:nvSpPr>
        <p:spPr bwMode="white">
          <a:xfrm>
            <a:off x="2253333" y="2199853"/>
            <a:ext cx="219047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C65263-6E2E-C3F7-6631-917582DE750B}"/>
              </a:ext>
            </a:extLst>
          </p:cNvPr>
          <p:cNvSpPr/>
          <p:nvPr/>
        </p:nvSpPr>
        <p:spPr bwMode="white">
          <a:xfrm>
            <a:off x="3139047" y="2209380"/>
            <a:ext cx="219047" cy="22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4A950B-A846-7B6D-F027-52B25C8D61C9}"/>
              </a:ext>
            </a:extLst>
          </p:cNvPr>
          <p:cNvSpPr/>
          <p:nvPr/>
        </p:nvSpPr>
        <p:spPr bwMode="white">
          <a:xfrm>
            <a:off x="1367619" y="3057263"/>
            <a:ext cx="219047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9D8F54-B494-913B-7F83-2A2C4E570B99}"/>
              </a:ext>
            </a:extLst>
          </p:cNvPr>
          <p:cNvSpPr/>
          <p:nvPr/>
        </p:nvSpPr>
        <p:spPr bwMode="white">
          <a:xfrm>
            <a:off x="2272380" y="3057263"/>
            <a:ext cx="190476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F86528-9151-655B-CFD5-CB1BD58D4AD2}"/>
              </a:ext>
            </a:extLst>
          </p:cNvPr>
          <p:cNvSpPr/>
          <p:nvPr/>
        </p:nvSpPr>
        <p:spPr bwMode="white">
          <a:xfrm>
            <a:off x="3139047" y="3057263"/>
            <a:ext cx="219047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574644-F7D6-B278-4050-06F5A7C21764}"/>
              </a:ext>
            </a:extLst>
          </p:cNvPr>
          <p:cNvSpPr/>
          <p:nvPr/>
        </p:nvSpPr>
        <p:spPr bwMode="white">
          <a:xfrm>
            <a:off x="1205714" y="3752717"/>
            <a:ext cx="2028571" cy="33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22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