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73387-C8CE-4C8C-D282-2B5AA76A14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0" r="67833" b="-1"/>
          <a:stretch>
            <a:fillRect/>
          </a:stretch>
        </p:blipFill>
        <p:spPr>
          <a:xfrm>
            <a:off x="4272116" y="3208091"/>
            <a:ext cx="3647768" cy="4418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A90B8-9083-6D46-0BFD-C3E0FBA280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9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7231D1-B4E6-76DD-FE51-6C2CB6CA6AB7}"/>
              </a:ext>
            </a:extLst>
          </p:cNvPr>
          <p:cNvSpPr/>
          <p:nvPr/>
        </p:nvSpPr>
        <p:spPr bwMode="white">
          <a:xfrm>
            <a:off x="3064080" y="3196109"/>
            <a:ext cx="3103979" cy="33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04DDDE-BA84-7E9A-7912-EBF365644708}"/>
              </a:ext>
            </a:extLst>
          </p:cNvPr>
          <p:cNvSpPr/>
          <p:nvPr/>
        </p:nvSpPr>
        <p:spPr bwMode="white">
          <a:xfrm>
            <a:off x="8377027" y="3262799"/>
            <a:ext cx="2665994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B79A1A-6486-17AC-F69B-7919EAE00753}"/>
              </a:ext>
            </a:extLst>
          </p:cNvPr>
          <p:cNvSpPr/>
          <p:nvPr/>
        </p:nvSpPr>
        <p:spPr bwMode="white">
          <a:xfrm>
            <a:off x="3225944" y="3834425"/>
            <a:ext cx="247556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03C564-483B-C46F-5E39-B00A7E7AC0DB}"/>
              </a:ext>
            </a:extLst>
          </p:cNvPr>
          <p:cNvSpPr/>
          <p:nvPr/>
        </p:nvSpPr>
        <p:spPr bwMode="white">
          <a:xfrm>
            <a:off x="4092392" y="3834425"/>
            <a:ext cx="228513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42449A-83C9-F67F-7B4A-9AC28DE14897}"/>
              </a:ext>
            </a:extLst>
          </p:cNvPr>
          <p:cNvSpPr/>
          <p:nvPr/>
        </p:nvSpPr>
        <p:spPr bwMode="white">
          <a:xfrm>
            <a:off x="4873148" y="3834425"/>
            <a:ext cx="399899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926865-F703-20CA-7CF5-2F9B275E9D67}"/>
              </a:ext>
            </a:extLst>
          </p:cNvPr>
          <p:cNvSpPr/>
          <p:nvPr/>
        </p:nvSpPr>
        <p:spPr bwMode="white">
          <a:xfrm>
            <a:off x="5492040" y="3796317"/>
            <a:ext cx="371335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448676-DF1E-21AD-2DD7-C963A77093AC}"/>
              </a:ext>
            </a:extLst>
          </p:cNvPr>
          <p:cNvSpPr/>
          <p:nvPr/>
        </p:nvSpPr>
        <p:spPr bwMode="white">
          <a:xfrm>
            <a:off x="8538891" y="3882061"/>
            <a:ext cx="238035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6057E3-4800-B767-47B3-122C91901B10}"/>
              </a:ext>
            </a:extLst>
          </p:cNvPr>
          <p:cNvSpPr/>
          <p:nvPr/>
        </p:nvSpPr>
        <p:spPr bwMode="white">
          <a:xfrm>
            <a:off x="9405340" y="3882061"/>
            <a:ext cx="228513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27501B-315A-39BA-DD5E-A3C7811EFA1D}"/>
              </a:ext>
            </a:extLst>
          </p:cNvPr>
          <p:cNvSpPr/>
          <p:nvPr/>
        </p:nvSpPr>
        <p:spPr bwMode="white">
          <a:xfrm>
            <a:off x="10205138" y="3882061"/>
            <a:ext cx="380856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A000CD-7299-5C2E-DA09-697E07B4293F}"/>
              </a:ext>
            </a:extLst>
          </p:cNvPr>
          <p:cNvSpPr/>
          <p:nvPr/>
        </p:nvSpPr>
        <p:spPr bwMode="white">
          <a:xfrm>
            <a:off x="10804987" y="3872534"/>
            <a:ext cx="371335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86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93885B2-4CAF-A439-C706-8B631497C400}"/>
              </a:ext>
            </a:extLst>
          </p:cNvPr>
          <p:cNvGrpSpPr/>
          <p:nvPr/>
        </p:nvGrpSpPr>
        <p:grpSpPr>
          <a:xfrm>
            <a:off x="296811" y="1224000"/>
            <a:ext cx="11403189" cy="3861184"/>
            <a:chOff x="296811" y="1224000"/>
            <a:chExt cx="11403189" cy="386118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CB72DD4C-1C3F-D163-45B5-56E552990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3825053"/>
            </a:xfrm>
            <a:prstGeom prst="rect">
              <a:avLst/>
            </a:prstGeom>
          </p:spPr>
        </p:pic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4AE1CB10-FF50-D680-2CD6-9A45B629AA63}"/>
                </a:ext>
              </a:extLst>
            </p:cNvPr>
            <p:cNvSpPr/>
            <p:nvPr/>
          </p:nvSpPr>
          <p:spPr bwMode="white">
            <a:xfrm>
              <a:off x="296811" y="4509120"/>
              <a:ext cx="3638949" cy="576064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A374D-D9BB-2D8D-DC13-BFDED46DF746}"/>
              </a:ext>
            </a:extLst>
          </p:cNvPr>
          <p:cNvSpPr/>
          <p:nvPr/>
        </p:nvSpPr>
        <p:spPr bwMode="white">
          <a:xfrm>
            <a:off x="7900957" y="2483119"/>
            <a:ext cx="399899" cy="34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EA5CE5-F1D4-51D9-1918-636BED4A96AE}"/>
              </a:ext>
            </a:extLst>
          </p:cNvPr>
          <p:cNvSpPr/>
          <p:nvPr/>
        </p:nvSpPr>
        <p:spPr bwMode="white">
          <a:xfrm>
            <a:off x="6910730" y="3551464"/>
            <a:ext cx="390377" cy="34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68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1AC9F-CCE6-75BD-7188-F0EB2478F6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2391"/>
            <a:ext cx="11340000" cy="20706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5949F9-442F-EB47-9E44-26F2F6A222C4}"/>
              </a:ext>
            </a:extLst>
          </p:cNvPr>
          <p:cNvSpPr/>
          <p:nvPr/>
        </p:nvSpPr>
        <p:spPr bwMode="white">
          <a:xfrm>
            <a:off x="6777430" y="2244080"/>
            <a:ext cx="228513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557504-6831-A375-6700-AB5D9837F6FC}"/>
              </a:ext>
            </a:extLst>
          </p:cNvPr>
          <p:cNvSpPr/>
          <p:nvPr/>
        </p:nvSpPr>
        <p:spPr bwMode="white">
          <a:xfrm>
            <a:off x="7243979" y="2253622"/>
            <a:ext cx="304685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FAAE78-CBA0-3117-FE2F-906E2665D833}"/>
              </a:ext>
            </a:extLst>
          </p:cNvPr>
          <p:cNvSpPr/>
          <p:nvPr/>
        </p:nvSpPr>
        <p:spPr bwMode="white">
          <a:xfrm>
            <a:off x="7796221" y="2244080"/>
            <a:ext cx="228513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7127FF-BE83-98CB-41C0-C3FC173A9969}"/>
              </a:ext>
            </a:extLst>
          </p:cNvPr>
          <p:cNvSpPr/>
          <p:nvPr/>
        </p:nvSpPr>
        <p:spPr bwMode="white">
          <a:xfrm>
            <a:off x="8586498" y="2244080"/>
            <a:ext cx="390377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3BC1D3-3800-BC8C-C553-2C77E63FF016}"/>
              </a:ext>
            </a:extLst>
          </p:cNvPr>
          <p:cNvSpPr/>
          <p:nvPr/>
        </p:nvSpPr>
        <p:spPr bwMode="white">
          <a:xfrm>
            <a:off x="2330931" y="2425382"/>
            <a:ext cx="199949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586DE4-F22E-489F-4B79-9CF875F05DA5}"/>
              </a:ext>
            </a:extLst>
          </p:cNvPr>
          <p:cNvSpPr/>
          <p:nvPr/>
        </p:nvSpPr>
        <p:spPr bwMode="white">
          <a:xfrm>
            <a:off x="3159294" y="2425382"/>
            <a:ext cx="199949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824A57-E69B-A6FA-CA43-BAC3B60B53CB}"/>
              </a:ext>
            </a:extLst>
          </p:cNvPr>
          <p:cNvSpPr/>
          <p:nvPr/>
        </p:nvSpPr>
        <p:spPr bwMode="white">
          <a:xfrm>
            <a:off x="3911486" y="2425382"/>
            <a:ext cx="352292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66C5C2-7E69-7B28-2C40-5789DBA2956D}"/>
              </a:ext>
            </a:extLst>
          </p:cNvPr>
          <p:cNvSpPr/>
          <p:nvPr/>
        </p:nvSpPr>
        <p:spPr bwMode="white">
          <a:xfrm>
            <a:off x="4739848" y="2425382"/>
            <a:ext cx="352292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FBFBA3-0188-E553-2AAF-E7FDB0433C58}"/>
              </a:ext>
            </a:extLst>
          </p:cNvPr>
          <p:cNvSpPr/>
          <p:nvPr/>
        </p:nvSpPr>
        <p:spPr bwMode="white">
          <a:xfrm>
            <a:off x="5568211" y="2425382"/>
            <a:ext cx="352292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CDC620-C60A-5E8B-EFF9-3854E503D038}"/>
              </a:ext>
            </a:extLst>
          </p:cNvPr>
          <p:cNvSpPr/>
          <p:nvPr/>
        </p:nvSpPr>
        <p:spPr bwMode="white">
          <a:xfrm>
            <a:off x="6767909" y="3284184"/>
            <a:ext cx="247557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0426F10-47FC-18EE-3271-15AE1FE34EB5}"/>
              </a:ext>
            </a:extLst>
          </p:cNvPr>
          <p:cNvSpPr/>
          <p:nvPr/>
        </p:nvSpPr>
        <p:spPr bwMode="white">
          <a:xfrm>
            <a:off x="7243979" y="3284184"/>
            <a:ext cx="304685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2CB2FE-7314-1D17-2576-912C7E41FBB1}"/>
              </a:ext>
            </a:extLst>
          </p:cNvPr>
          <p:cNvSpPr/>
          <p:nvPr/>
        </p:nvSpPr>
        <p:spPr bwMode="white">
          <a:xfrm>
            <a:off x="7786700" y="3284184"/>
            <a:ext cx="247556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455C8A5-ED4F-1F60-AD5C-9AA381709B40}"/>
              </a:ext>
            </a:extLst>
          </p:cNvPr>
          <p:cNvSpPr/>
          <p:nvPr/>
        </p:nvSpPr>
        <p:spPr bwMode="white">
          <a:xfrm>
            <a:off x="8586498" y="3284184"/>
            <a:ext cx="390377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DF04A4B-3331-97E8-C599-43671D9AB1D5}"/>
              </a:ext>
            </a:extLst>
          </p:cNvPr>
          <p:cNvSpPr/>
          <p:nvPr/>
        </p:nvSpPr>
        <p:spPr bwMode="white">
          <a:xfrm>
            <a:off x="2864130" y="3494113"/>
            <a:ext cx="209471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8DAB71D-3792-FC52-5D8E-ED45D94DCD49}"/>
              </a:ext>
            </a:extLst>
          </p:cNvPr>
          <p:cNvSpPr/>
          <p:nvPr/>
        </p:nvSpPr>
        <p:spPr bwMode="white">
          <a:xfrm>
            <a:off x="3911486" y="3503655"/>
            <a:ext cx="342770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6A89B5F-13C0-CE65-BEA0-8F1CCF3C5603}"/>
              </a:ext>
            </a:extLst>
          </p:cNvPr>
          <p:cNvSpPr/>
          <p:nvPr/>
        </p:nvSpPr>
        <p:spPr bwMode="white">
          <a:xfrm>
            <a:off x="5006448" y="3494113"/>
            <a:ext cx="352292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0A39DD-1169-7B66-380D-AB329FBCE2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14" r="72278"/>
          <a:stretch>
            <a:fillRect/>
          </a:stretch>
        </p:blipFill>
        <p:spPr>
          <a:xfrm>
            <a:off x="360000" y="1358035"/>
            <a:ext cx="3143712" cy="50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0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BB4C3-17EE-C357-C990-5E00E1CD4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97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326CB4-F660-95D5-1DDD-4E52E6B12B14}"/>
              </a:ext>
            </a:extLst>
          </p:cNvPr>
          <p:cNvSpPr/>
          <p:nvPr/>
        </p:nvSpPr>
        <p:spPr bwMode="white">
          <a:xfrm>
            <a:off x="9624392" y="3284984"/>
            <a:ext cx="1800200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3F0A96-E914-0B8F-E451-5EBF51D59886}"/>
              </a:ext>
            </a:extLst>
          </p:cNvPr>
          <p:cNvSpPr/>
          <p:nvPr/>
        </p:nvSpPr>
        <p:spPr bwMode="white">
          <a:xfrm>
            <a:off x="1331183" y="4228596"/>
            <a:ext cx="1904282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E22C59-8491-4A3A-D676-5EDDD0932676}"/>
              </a:ext>
            </a:extLst>
          </p:cNvPr>
          <p:cNvSpPr/>
          <p:nvPr/>
        </p:nvSpPr>
        <p:spPr bwMode="white">
          <a:xfrm>
            <a:off x="3549672" y="4209519"/>
            <a:ext cx="2618387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70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3AFC6-25B5-29FA-5AE7-7E51CDD67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53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FAC18-7F6F-4827-BED6-00BD94510B8A}"/>
              </a:ext>
            </a:extLst>
          </p:cNvPr>
          <p:cNvSpPr/>
          <p:nvPr/>
        </p:nvSpPr>
        <p:spPr bwMode="white">
          <a:xfrm>
            <a:off x="6815516" y="1988444"/>
            <a:ext cx="390377" cy="3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492CEC-F761-4D29-C5AE-A73D617ADE43}"/>
              </a:ext>
            </a:extLst>
          </p:cNvPr>
          <p:cNvSpPr/>
          <p:nvPr/>
        </p:nvSpPr>
        <p:spPr bwMode="white">
          <a:xfrm>
            <a:off x="7167808" y="2514000"/>
            <a:ext cx="399899" cy="3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EE0A26-4AF1-AB2B-DB36-910B40191B10}"/>
              </a:ext>
            </a:extLst>
          </p:cNvPr>
          <p:cNvSpPr/>
          <p:nvPr/>
        </p:nvSpPr>
        <p:spPr bwMode="white">
          <a:xfrm>
            <a:off x="1512090" y="3268890"/>
            <a:ext cx="238035" cy="2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2BA053-62A0-7D30-30F3-DA324C5859DB}"/>
              </a:ext>
            </a:extLst>
          </p:cNvPr>
          <p:cNvSpPr/>
          <p:nvPr/>
        </p:nvSpPr>
        <p:spPr bwMode="white">
          <a:xfrm>
            <a:off x="1988161" y="3278445"/>
            <a:ext cx="304685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650B84-58BE-E5F4-E9E7-A87F683CDAFB}"/>
              </a:ext>
            </a:extLst>
          </p:cNvPr>
          <p:cNvSpPr/>
          <p:nvPr/>
        </p:nvSpPr>
        <p:spPr bwMode="white">
          <a:xfrm>
            <a:off x="2540403" y="3278445"/>
            <a:ext cx="228513" cy="24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D66513-4D83-90C3-6B5D-AEC4ACEF1C10}"/>
              </a:ext>
            </a:extLst>
          </p:cNvPr>
          <p:cNvSpPr/>
          <p:nvPr/>
        </p:nvSpPr>
        <p:spPr bwMode="white">
          <a:xfrm>
            <a:off x="3330680" y="3278445"/>
            <a:ext cx="390377" cy="24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4AE466-0F39-93B8-D208-FF6AC33C01B1}"/>
              </a:ext>
            </a:extLst>
          </p:cNvPr>
          <p:cNvSpPr/>
          <p:nvPr/>
        </p:nvSpPr>
        <p:spPr bwMode="white">
          <a:xfrm>
            <a:off x="4111435" y="3230667"/>
            <a:ext cx="380856" cy="32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5AF224-4871-94A0-03A4-391D2D2F4A00}"/>
              </a:ext>
            </a:extLst>
          </p:cNvPr>
          <p:cNvSpPr/>
          <p:nvPr/>
        </p:nvSpPr>
        <p:spPr bwMode="white">
          <a:xfrm>
            <a:off x="6034760" y="3278445"/>
            <a:ext cx="228513" cy="24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233A7C-95C8-28F7-492F-67DA67C0B6E3}"/>
              </a:ext>
            </a:extLst>
          </p:cNvPr>
          <p:cNvSpPr/>
          <p:nvPr/>
        </p:nvSpPr>
        <p:spPr bwMode="white">
          <a:xfrm>
            <a:off x="6501309" y="3278445"/>
            <a:ext cx="304685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64C59A-BC3E-6C24-81F5-06EAEEF447F3}"/>
              </a:ext>
            </a:extLst>
          </p:cNvPr>
          <p:cNvSpPr/>
          <p:nvPr/>
        </p:nvSpPr>
        <p:spPr bwMode="white">
          <a:xfrm>
            <a:off x="7053551" y="3268890"/>
            <a:ext cx="228513" cy="2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DD9DB7-F988-EDF6-F22A-F8C60B24D173}"/>
              </a:ext>
            </a:extLst>
          </p:cNvPr>
          <p:cNvSpPr/>
          <p:nvPr/>
        </p:nvSpPr>
        <p:spPr bwMode="white">
          <a:xfrm>
            <a:off x="7853350" y="3278445"/>
            <a:ext cx="380856" cy="24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1436D1-319F-0E7F-CAF7-B9FA98CF6750}"/>
              </a:ext>
            </a:extLst>
          </p:cNvPr>
          <p:cNvSpPr/>
          <p:nvPr/>
        </p:nvSpPr>
        <p:spPr bwMode="white">
          <a:xfrm>
            <a:off x="8624584" y="3230667"/>
            <a:ext cx="380855" cy="32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1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2025-07-26T07:22:28Z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