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61220-BC86-34E4-A456-AA4B3E74B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00" r="67833"/>
          <a:stretch>
            <a:fillRect/>
          </a:stretch>
        </p:blipFill>
        <p:spPr>
          <a:xfrm>
            <a:off x="4272116" y="3199119"/>
            <a:ext cx="3647768" cy="459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540A4-BB30-A782-E042-C2365E7EC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12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97CD5-4EEF-AC3A-B783-A8F8D08D1059}"/>
              </a:ext>
            </a:extLst>
          </p:cNvPr>
          <p:cNvSpPr/>
          <p:nvPr/>
        </p:nvSpPr>
        <p:spPr bwMode="white">
          <a:xfrm>
            <a:off x="3663929" y="3212976"/>
            <a:ext cx="5255818" cy="71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86D5FF-7620-B208-BBF5-C70F63D25190}"/>
              </a:ext>
            </a:extLst>
          </p:cNvPr>
          <p:cNvSpPr/>
          <p:nvPr/>
        </p:nvSpPr>
        <p:spPr bwMode="white">
          <a:xfrm>
            <a:off x="4597027" y="4924565"/>
            <a:ext cx="418853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1D373D-7634-B06F-DC8A-73DB09B15EC0}"/>
              </a:ext>
            </a:extLst>
          </p:cNvPr>
          <p:cNvSpPr/>
          <p:nvPr/>
        </p:nvSpPr>
        <p:spPr bwMode="white">
          <a:xfrm>
            <a:off x="5701511" y="4924565"/>
            <a:ext cx="238035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14459A-8FCE-D499-A2BC-70983CDC946B}"/>
              </a:ext>
            </a:extLst>
          </p:cNvPr>
          <p:cNvSpPr/>
          <p:nvPr/>
        </p:nvSpPr>
        <p:spPr bwMode="white">
          <a:xfrm>
            <a:off x="6501309" y="4934102"/>
            <a:ext cx="38085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82EBAC-5207-F254-A4A5-307637EFE592}"/>
              </a:ext>
            </a:extLst>
          </p:cNvPr>
          <p:cNvSpPr/>
          <p:nvPr/>
        </p:nvSpPr>
        <p:spPr bwMode="white">
          <a:xfrm>
            <a:off x="7282065" y="4886415"/>
            <a:ext cx="380856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DB23B2-F648-CAED-058A-CAE26E87F2BF}"/>
              </a:ext>
            </a:extLst>
          </p:cNvPr>
          <p:cNvSpPr/>
          <p:nvPr/>
        </p:nvSpPr>
        <p:spPr bwMode="white">
          <a:xfrm>
            <a:off x="5139748" y="4924565"/>
            <a:ext cx="342770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8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04CC9CA-11AC-4E00-CD5E-4CA8D519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1916831"/>
            <a:ext cx="9433048" cy="248109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21FA2D0-3733-6689-48F2-D6FD20142D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18"/>
          <a:stretch>
            <a:fillRect/>
          </a:stretch>
        </p:blipFill>
        <p:spPr>
          <a:xfrm>
            <a:off x="360000" y="1224000"/>
            <a:ext cx="11340000" cy="675077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A316E1B-5AAE-44A4-8BEA-1B9D6ACC60B3}"/>
              </a:ext>
            </a:extLst>
          </p:cNvPr>
          <p:cNvCxnSpPr>
            <a:cxnSpLocks/>
          </p:cNvCxnSpPr>
          <p:nvPr/>
        </p:nvCxnSpPr>
        <p:spPr>
          <a:xfrm>
            <a:off x="2855640" y="2708920"/>
            <a:ext cx="1800200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7EA52FE-AD26-CD94-3412-166101590F24}"/>
              </a:ext>
            </a:extLst>
          </p:cNvPr>
          <p:cNvCxnSpPr>
            <a:cxnSpLocks/>
          </p:cNvCxnSpPr>
          <p:nvPr/>
        </p:nvCxnSpPr>
        <p:spPr>
          <a:xfrm>
            <a:off x="4668085" y="2646928"/>
            <a:ext cx="1800200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B8AAC55-FF93-FFBE-EC72-940083017E3A}"/>
              </a:ext>
            </a:extLst>
          </p:cNvPr>
          <p:cNvCxnSpPr>
            <a:cxnSpLocks/>
          </p:cNvCxnSpPr>
          <p:nvPr/>
        </p:nvCxnSpPr>
        <p:spPr>
          <a:xfrm flipV="1">
            <a:off x="2826048" y="2708920"/>
            <a:ext cx="3702000" cy="8987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584DFD5-C594-3590-F2ED-48425CF15BE1}"/>
              </a:ext>
            </a:extLst>
          </p:cNvPr>
          <p:cNvCxnSpPr>
            <a:cxnSpLocks/>
          </p:cNvCxnSpPr>
          <p:nvPr/>
        </p:nvCxnSpPr>
        <p:spPr>
          <a:xfrm>
            <a:off x="8370085" y="2689328"/>
            <a:ext cx="1800200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449A300-12C1-D344-82BF-E91E31B932B8}"/>
              </a:ext>
            </a:extLst>
          </p:cNvPr>
          <p:cNvCxnSpPr>
            <a:cxnSpLocks/>
          </p:cNvCxnSpPr>
          <p:nvPr/>
        </p:nvCxnSpPr>
        <p:spPr>
          <a:xfrm flipV="1">
            <a:off x="8401496" y="2708920"/>
            <a:ext cx="1768789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59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CAAD3-4489-34CD-0016-690E76A2BE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1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C81A3-6B35-CD63-F613-CB0F556F95BB}"/>
              </a:ext>
            </a:extLst>
          </p:cNvPr>
          <p:cNvSpPr/>
          <p:nvPr/>
        </p:nvSpPr>
        <p:spPr bwMode="white">
          <a:xfrm>
            <a:off x="1340705" y="3905384"/>
            <a:ext cx="2066146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B642D0-01B4-7566-5E13-778F3141BC63}"/>
              </a:ext>
            </a:extLst>
          </p:cNvPr>
          <p:cNvSpPr/>
          <p:nvPr/>
        </p:nvSpPr>
        <p:spPr bwMode="white">
          <a:xfrm>
            <a:off x="1350226" y="4497007"/>
            <a:ext cx="2085188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2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C4D2C-EAF1-6265-ABE4-B9897B89E4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5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C4F74C-B296-6981-4BFD-D8B22FBF7720}"/>
              </a:ext>
            </a:extLst>
          </p:cNvPr>
          <p:cNvSpPr/>
          <p:nvPr/>
        </p:nvSpPr>
        <p:spPr bwMode="white">
          <a:xfrm>
            <a:off x="693249" y="2083732"/>
            <a:ext cx="2218488" cy="2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96C06-22B3-A163-5D49-24684583F87C}"/>
              </a:ext>
            </a:extLst>
          </p:cNvPr>
          <p:cNvSpPr/>
          <p:nvPr/>
        </p:nvSpPr>
        <p:spPr bwMode="white">
          <a:xfrm>
            <a:off x="712292" y="2675993"/>
            <a:ext cx="3018287" cy="29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DA2778-54CA-AA36-EF3A-518A34AD5F50}"/>
              </a:ext>
            </a:extLst>
          </p:cNvPr>
          <p:cNvSpPr/>
          <p:nvPr/>
        </p:nvSpPr>
        <p:spPr bwMode="white">
          <a:xfrm>
            <a:off x="4616070" y="3573936"/>
            <a:ext cx="5331989" cy="3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0764B4-6963-8C8B-C003-0216446D4C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r="12588" b="51824"/>
          <a:stretch>
            <a:fillRect/>
          </a:stretch>
        </p:blipFill>
        <p:spPr>
          <a:xfrm>
            <a:off x="1415480" y="4392026"/>
            <a:ext cx="9361040" cy="191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3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B295C-92D7-01AA-98B7-3E07A9751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05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80EA90-1F55-73CB-2410-6903C8E11B0B}"/>
              </a:ext>
            </a:extLst>
          </p:cNvPr>
          <p:cNvSpPr/>
          <p:nvPr/>
        </p:nvSpPr>
        <p:spPr bwMode="white">
          <a:xfrm>
            <a:off x="6815516" y="2083745"/>
            <a:ext cx="409420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5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