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3FF76-DECE-B880-2E6A-545B05E7D9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868083"/>
            <a:ext cx="11208608" cy="11218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6A751EF-BBB4-2485-D68E-A707A8DBABAC}"/>
              </a:ext>
            </a:extLst>
          </p:cNvPr>
          <p:cNvGrpSpPr/>
          <p:nvPr/>
        </p:nvGrpSpPr>
        <p:grpSpPr>
          <a:xfrm>
            <a:off x="839416" y="1052736"/>
            <a:ext cx="12204096" cy="5410163"/>
            <a:chOff x="-504096" y="1224000"/>
            <a:chExt cx="12204096" cy="541016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551BF730-622B-5287-8FBD-AD74D779C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4690083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7D7808E8-5F0B-C2E2-6782-BB32B9DDE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770" r="91224" b="49688"/>
            <a:stretch>
              <a:fillRect/>
            </a:stretch>
          </p:blipFill>
          <p:spPr>
            <a:xfrm>
              <a:off x="-504096" y="5194003"/>
              <a:ext cx="864096" cy="1440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876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5B0F7-2FBE-C477-E575-5260AB67FE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84650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36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5B27516-AFB7-6AD7-693C-ED73EE658B6F}"/>
              </a:ext>
            </a:extLst>
          </p:cNvPr>
          <p:cNvGrpSpPr/>
          <p:nvPr/>
        </p:nvGrpSpPr>
        <p:grpSpPr>
          <a:xfrm>
            <a:off x="911424" y="1556792"/>
            <a:ext cx="12204096" cy="4234263"/>
            <a:chOff x="-504096" y="503920"/>
            <a:chExt cx="12204096" cy="423426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644C85D1-72FF-1195-7451-483E408EF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3514183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A0DE3637-0B20-B773-4E07-3E82E90A9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770" r="91224" b="49688"/>
            <a:stretch>
              <a:fillRect/>
            </a:stretch>
          </p:blipFill>
          <p:spPr>
            <a:xfrm>
              <a:off x="-504096" y="503920"/>
              <a:ext cx="864096" cy="1440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91088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