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24" r:id="rId2"/>
    <p:sldId id="329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100" d="100"/>
          <a:sy n="100" d="100"/>
        </p:scale>
        <p:origin x="14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2025/7/26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2025/7/26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FD50E45-4BCC-4C66-CE2A-167DB245EFA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2401778"/>
            <a:ext cx="11340000" cy="205444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705FA91-BA4C-E9CE-FECB-ADB21539136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7336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FF3B091-B665-C842-DED7-B440BB9C4023}"/>
              </a:ext>
            </a:extLst>
          </p:cNvPr>
          <p:cNvSpPr/>
          <p:nvPr/>
        </p:nvSpPr>
        <p:spPr bwMode="white">
          <a:xfrm>
            <a:off x="2254760" y="1825945"/>
            <a:ext cx="723627" cy="3153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25526DD-E54B-78DE-7885-CE604EC04AFB}"/>
              </a:ext>
            </a:extLst>
          </p:cNvPr>
          <p:cNvSpPr/>
          <p:nvPr/>
        </p:nvSpPr>
        <p:spPr bwMode="white">
          <a:xfrm>
            <a:off x="5303913" y="1825946"/>
            <a:ext cx="648072" cy="3789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4AFCEFF-3B17-A135-BF3C-8FF722DA4942}"/>
              </a:ext>
            </a:extLst>
          </p:cNvPr>
          <p:cNvSpPr/>
          <p:nvPr/>
        </p:nvSpPr>
        <p:spPr bwMode="white">
          <a:xfrm>
            <a:off x="9408368" y="1825946"/>
            <a:ext cx="482563" cy="306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E51D7C24-F014-132B-1A04-DCADEB056A0F}"/>
              </a:ext>
            </a:extLst>
          </p:cNvPr>
          <p:cNvSpPr/>
          <p:nvPr/>
        </p:nvSpPr>
        <p:spPr bwMode="white">
          <a:xfrm>
            <a:off x="2273803" y="2361008"/>
            <a:ext cx="704584" cy="3153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4A60CE95-E56D-2BCE-6A83-081BAFF1B5B6}"/>
              </a:ext>
            </a:extLst>
          </p:cNvPr>
          <p:cNvSpPr/>
          <p:nvPr/>
        </p:nvSpPr>
        <p:spPr bwMode="white">
          <a:xfrm>
            <a:off x="5463476" y="2380117"/>
            <a:ext cx="333249" cy="286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C29D2C5A-00AD-5A3B-F3BE-C054768A44DE}"/>
              </a:ext>
            </a:extLst>
          </p:cNvPr>
          <p:cNvSpPr/>
          <p:nvPr/>
        </p:nvSpPr>
        <p:spPr bwMode="white">
          <a:xfrm>
            <a:off x="9167304" y="2389672"/>
            <a:ext cx="723627" cy="2675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CB9A280A-BF22-60F3-3F29-76F2C89A554A}"/>
              </a:ext>
            </a:extLst>
          </p:cNvPr>
          <p:cNvSpPr/>
          <p:nvPr/>
        </p:nvSpPr>
        <p:spPr bwMode="white">
          <a:xfrm>
            <a:off x="2254760" y="2905625"/>
            <a:ext cx="1075919" cy="305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1A790E17-C8B9-916B-2B10-239897AF9085}"/>
              </a:ext>
            </a:extLst>
          </p:cNvPr>
          <p:cNvSpPr/>
          <p:nvPr/>
        </p:nvSpPr>
        <p:spPr bwMode="white">
          <a:xfrm>
            <a:off x="5434911" y="2924735"/>
            <a:ext cx="380856" cy="2675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59A266D3-B22C-2C54-2326-83F3381FB116}"/>
              </a:ext>
            </a:extLst>
          </p:cNvPr>
          <p:cNvSpPr/>
          <p:nvPr/>
        </p:nvSpPr>
        <p:spPr bwMode="white">
          <a:xfrm>
            <a:off x="9510075" y="2905625"/>
            <a:ext cx="380856" cy="305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20883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45F19D2-4FB8-502F-3B61-0F1F9E5A35C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1128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DF0F6B4-285F-A685-F336-119FE33959A1}"/>
              </a:ext>
            </a:extLst>
          </p:cNvPr>
          <p:cNvSpPr/>
          <p:nvPr/>
        </p:nvSpPr>
        <p:spPr bwMode="white">
          <a:xfrm>
            <a:off x="1150277" y="2551259"/>
            <a:ext cx="247556" cy="2482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1329FFE-2538-E9A2-03F3-2736D8EC2124}"/>
              </a:ext>
            </a:extLst>
          </p:cNvPr>
          <p:cNvSpPr/>
          <p:nvPr/>
        </p:nvSpPr>
        <p:spPr bwMode="white">
          <a:xfrm>
            <a:off x="1635869" y="2551259"/>
            <a:ext cx="295163" cy="238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2AA2DE8-0309-A94D-211F-187126B046D7}"/>
              </a:ext>
            </a:extLst>
          </p:cNvPr>
          <p:cNvSpPr/>
          <p:nvPr/>
        </p:nvSpPr>
        <p:spPr bwMode="white">
          <a:xfrm>
            <a:off x="2178589" y="2551259"/>
            <a:ext cx="228513" cy="2578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027627C-BB99-6F56-7491-2CC0DEFA5C03}"/>
              </a:ext>
            </a:extLst>
          </p:cNvPr>
          <p:cNvSpPr/>
          <p:nvPr/>
        </p:nvSpPr>
        <p:spPr bwMode="white">
          <a:xfrm>
            <a:off x="2949823" y="2551259"/>
            <a:ext cx="409420" cy="2578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BADD085-AB9A-FED0-AF8A-EAF709CEBD3A}"/>
              </a:ext>
            </a:extLst>
          </p:cNvPr>
          <p:cNvSpPr/>
          <p:nvPr/>
        </p:nvSpPr>
        <p:spPr bwMode="white">
          <a:xfrm>
            <a:off x="4968362" y="2551259"/>
            <a:ext cx="228513" cy="2578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1E24DEF-BC4C-C233-30A0-351EBD47A73B}"/>
              </a:ext>
            </a:extLst>
          </p:cNvPr>
          <p:cNvSpPr/>
          <p:nvPr/>
        </p:nvSpPr>
        <p:spPr bwMode="white">
          <a:xfrm>
            <a:off x="5434911" y="2551259"/>
            <a:ext cx="304685" cy="238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3E2E671-A953-03FD-D568-CD227B9A7400}"/>
              </a:ext>
            </a:extLst>
          </p:cNvPr>
          <p:cNvSpPr/>
          <p:nvPr/>
        </p:nvSpPr>
        <p:spPr bwMode="white">
          <a:xfrm>
            <a:off x="5977632" y="2551259"/>
            <a:ext cx="238035" cy="2578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E2F3FC8C-EE1F-0271-0028-047273602B3C}"/>
              </a:ext>
            </a:extLst>
          </p:cNvPr>
          <p:cNvSpPr/>
          <p:nvPr/>
        </p:nvSpPr>
        <p:spPr bwMode="white">
          <a:xfrm>
            <a:off x="6758387" y="2551259"/>
            <a:ext cx="409420" cy="2578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C75E69CD-E42E-8034-B4E3-278DA2F84078}"/>
              </a:ext>
            </a:extLst>
          </p:cNvPr>
          <p:cNvSpPr/>
          <p:nvPr/>
        </p:nvSpPr>
        <p:spPr bwMode="white">
          <a:xfrm>
            <a:off x="8767405" y="2551259"/>
            <a:ext cx="238035" cy="2578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BC5ED398-1A77-383B-ED57-ADF52748B7F1}"/>
              </a:ext>
            </a:extLst>
          </p:cNvPr>
          <p:cNvSpPr/>
          <p:nvPr/>
        </p:nvSpPr>
        <p:spPr bwMode="white">
          <a:xfrm>
            <a:off x="9252997" y="2551259"/>
            <a:ext cx="295163" cy="238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5F4E769C-55DE-F9BA-50F0-72B6011432A5}"/>
              </a:ext>
            </a:extLst>
          </p:cNvPr>
          <p:cNvSpPr/>
          <p:nvPr/>
        </p:nvSpPr>
        <p:spPr bwMode="white">
          <a:xfrm>
            <a:off x="9795717" y="2551259"/>
            <a:ext cx="228513" cy="2578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F35E6FEA-DED1-3D6C-4F20-A2AD47CCABEF}"/>
              </a:ext>
            </a:extLst>
          </p:cNvPr>
          <p:cNvSpPr/>
          <p:nvPr/>
        </p:nvSpPr>
        <p:spPr bwMode="white">
          <a:xfrm>
            <a:off x="10585994" y="2551259"/>
            <a:ext cx="390377" cy="2578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62E7A92C-117E-8AE9-F778-0ED4A81D8FC5}"/>
              </a:ext>
            </a:extLst>
          </p:cNvPr>
          <p:cNvSpPr/>
          <p:nvPr/>
        </p:nvSpPr>
        <p:spPr bwMode="white">
          <a:xfrm>
            <a:off x="1159798" y="3248309"/>
            <a:ext cx="228513" cy="2578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C117B5E4-47DD-70DB-1807-EF98912466F4}"/>
              </a:ext>
            </a:extLst>
          </p:cNvPr>
          <p:cNvSpPr/>
          <p:nvPr/>
        </p:nvSpPr>
        <p:spPr bwMode="white">
          <a:xfrm>
            <a:off x="1635869" y="3248309"/>
            <a:ext cx="295163" cy="238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62FE1D26-B5E0-2091-1E4A-D36C026BD04E}"/>
              </a:ext>
            </a:extLst>
          </p:cNvPr>
          <p:cNvSpPr/>
          <p:nvPr/>
        </p:nvSpPr>
        <p:spPr bwMode="white">
          <a:xfrm>
            <a:off x="2169068" y="3238760"/>
            <a:ext cx="247556" cy="2578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13CDBDFB-6F42-6C15-15CB-BE3959B70979}"/>
              </a:ext>
            </a:extLst>
          </p:cNvPr>
          <p:cNvSpPr/>
          <p:nvPr/>
        </p:nvSpPr>
        <p:spPr bwMode="white">
          <a:xfrm>
            <a:off x="2949823" y="3238760"/>
            <a:ext cx="409420" cy="2673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98CC9C0A-D4ED-BE6B-5932-82494D2AE60F}"/>
              </a:ext>
            </a:extLst>
          </p:cNvPr>
          <p:cNvSpPr/>
          <p:nvPr/>
        </p:nvSpPr>
        <p:spPr bwMode="white">
          <a:xfrm>
            <a:off x="4968362" y="3238760"/>
            <a:ext cx="228513" cy="2673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35DCD363-A5D6-A943-84D8-3B7BD29B05F8}"/>
              </a:ext>
            </a:extLst>
          </p:cNvPr>
          <p:cNvSpPr/>
          <p:nvPr/>
        </p:nvSpPr>
        <p:spPr bwMode="white">
          <a:xfrm>
            <a:off x="5434911" y="3248309"/>
            <a:ext cx="304685" cy="238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473C835B-5638-007D-8244-3DA5CECECA93}"/>
              </a:ext>
            </a:extLst>
          </p:cNvPr>
          <p:cNvSpPr/>
          <p:nvPr/>
        </p:nvSpPr>
        <p:spPr bwMode="white">
          <a:xfrm>
            <a:off x="5987153" y="3248309"/>
            <a:ext cx="228513" cy="2578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29576171-3BF7-49B1-4564-5D4309DF0DDA}"/>
              </a:ext>
            </a:extLst>
          </p:cNvPr>
          <p:cNvSpPr/>
          <p:nvPr/>
        </p:nvSpPr>
        <p:spPr bwMode="white">
          <a:xfrm>
            <a:off x="6758387" y="3238760"/>
            <a:ext cx="409420" cy="2673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020A9CBE-5E68-3475-1089-54FCF0AD3FCD}"/>
              </a:ext>
            </a:extLst>
          </p:cNvPr>
          <p:cNvSpPr/>
          <p:nvPr/>
        </p:nvSpPr>
        <p:spPr bwMode="white">
          <a:xfrm>
            <a:off x="8776926" y="3248309"/>
            <a:ext cx="228513" cy="2578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B4DB526B-BB96-941A-C4FB-3D1326103776}"/>
              </a:ext>
            </a:extLst>
          </p:cNvPr>
          <p:cNvSpPr/>
          <p:nvPr/>
        </p:nvSpPr>
        <p:spPr bwMode="white">
          <a:xfrm>
            <a:off x="9243476" y="3248309"/>
            <a:ext cx="304685" cy="238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1E7A1D4A-74E5-5DBA-7E85-6475A6B6222D}"/>
              </a:ext>
            </a:extLst>
          </p:cNvPr>
          <p:cNvSpPr/>
          <p:nvPr/>
        </p:nvSpPr>
        <p:spPr bwMode="white">
          <a:xfrm>
            <a:off x="9786196" y="3238760"/>
            <a:ext cx="238035" cy="2673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FEA3AE7C-01DB-712B-C5F4-AE79F45A4A09}"/>
              </a:ext>
            </a:extLst>
          </p:cNvPr>
          <p:cNvSpPr/>
          <p:nvPr/>
        </p:nvSpPr>
        <p:spPr bwMode="white">
          <a:xfrm>
            <a:off x="10585994" y="3248309"/>
            <a:ext cx="390377" cy="2578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1498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E626074-4B1D-DAD0-5249-26489E99240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97964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77B5DE9-3854-A4A1-6A8F-4292748F5883}"/>
              </a:ext>
            </a:extLst>
          </p:cNvPr>
          <p:cNvSpPr/>
          <p:nvPr/>
        </p:nvSpPr>
        <p:spPr bwMode="white">
          <a:xfrm>
            <a:off x="1521612" y="3711653"/>
            <a:ext cx="228513" cy="2573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B220434-18BC-258D-61F0-583C548507BF}"/>
              </a:ext>
            </a:extLst>
          </p:cNvPr>
          <p:cNvSpPr/>
          <p:nvPr/>
        </p:nvSpPr>
        <p:spPr bwMode="white">
          <a:xfrm>
            <a:off x="1988161" y="3711653"/>
            <a:ext cx="295163" cy="2478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601858E-1B88-427C-6A26-A702B5D70BE0}"/>
              </a:ext>
            </a:extLst>
          </p:cNvPr>
          <p:cNvSpPr/>
          <p:nvPr/>
        </p:nvSpPr>
        <p:spPr bwMode="white">
          <a:xfrm>
            <a:off x="2530881" y="3711653"/>
            <a:ext cx="247556" cy="2573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D6AB470-782E-2792-353E-75AAFFF6201C}"/>
              </a:ext>
            </a:extLst>
          </p:cNvPr>
          <p:cNvSpPr/>
          <p:nvPr/>
        </p:nvSpPr>
        <p:spPr bwMode="white">
          <a:xfrm>
            <a:off x="3311637" y="3711653"/>
            <a:ext cx="399899" cy="2573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D1B1D3B-5F30-7103-D052-D133A7BD22FC}"/>
              </a:ext>
            </a:extLst>
          </p:cNvPr>
          <p:cNvSpPr/>
          <p:nvPr/>
        </p:nvSpPr>
        <p:spPr bwMode="white">
          <a:xfrm>
            <a:off x="4111435" y="3673528"/>
            <a:ext cx="371335" cy="3240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2DBF7816-E8A8-FE5A-DCBC-94E89B19DC37}"/>
              </a:ext>
            </a:extLst>
          </p:cNvPr>
          <p:cNvSpPr/>
          <p:nvPr/>
        </p:nvSpPr>
        <p:spPr bwMode="white">
          <a:xfrm>
            <a:off x="6825037" y="3711653"/>
            <a:ext cx="238035" cy="2573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6BAFA5D9-F3E5-3B4A-7A2D-85C910AB00D2}"/>
              </a:ext>
            </a:extLst>
          </p:cNvPr>
          <p:cNvSpPr/>
          <p:nvPr/>
        </p:nvSpPr>
        <p:spPr bwMode="white">
          <a:xfrm>
            <a:off x="7301108" y="3711653"/>
            <a:ext cx="295163" cy="2478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6CA9448C-621F-9E0A-3E8B-85FD734FAFC9}"/>
              </a:ext>
            </a:extLst>
          </p:cNvPr>
          <p:cNvSpPr/>
          <p:nvPr/>
        </p:nvSpPr>
        <p:spPr bwMode="white">
          <a:xfrm>
            <a:off x="7843828" y="3711653"/>
            <a:ext cx="238035" cy="2573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968D96D2-3B94-5D26-42DF-E58950F737C2}"/>
              </a:ext>
            </a:extLst>
          </p:cNvPr>
          <p:cNvSpPr/>
          <p:nvPr/>
        </p:nvSpPr>
        <p:spPr bwMode="white">
          <a:xfrm>
            <a:off x="8643627" y="3711653"/>
            <a:ext cx="380855" cy="2573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15ED4D1D-F39E-3316-7866-F5B6D3EDCDB5}"/>
              </a:ext>
            </a:extLst>
          </p:cNvPr>
          <p:cNvSpPr/>
          <p:nvPr/>
        </p:nvSpPr>
        <p:spPr bwMode="white">
          <a:xfrm>
            <a:off x="9424382" y="3673528"/>
            <a:ext cx="371335" cy="3240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CE31F9F5-729D-6219-7ADF-9DED9F3607D2}"/>
              </a:ext>
            </a:extLst>
          </p:cNvPr>
          <p:cNvSpPr/>
          <p:nvPr/>
        </p:nvSpPr>
        <p:spPr bwMode="white">
          <a:xfrm>
            <a:off x="2626095" y="4293058"/>
            <a:ext cx="1409168" cy="314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921612B1-082F-F257-1AE3-3FFC8EEAC1E0}"/>
              </a:ext>
            </a:extLst>
          </p:cNvPr>
          <p:cNvSpPr/>
          <p:nvPr/>
        </p:nvSpPr>
        <p:spPr bwMode="white">
          <a:xfrm>
            <a:off x="7920000" y="4293058"/>
            <a:ext cx="1428212" cy="314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27994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1CB847F-4F74-AF13-7FB3-C7E9C9D4959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38626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B1DD6BF-C76A-01B0-E7AB-0CD838E66ADD}"/>
              </a:ext>
            </a:extLst>
          </p:cNvPr>
          <p:cNvSpPr/>
          <p:nvPr/>
        </p:nvSpPr>
        <p:spPr bwMode="white">
          <a:xfrm>
            <a:off x="1331183" y="2950017"/>
            <a:ext cx="1904282" cy="2956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051A995-7AE5-C936-F0D8-BE93A0E92F70}"/>
              </a:ext>
            </a:extLst>
          </p:cNvPr>
          <p:cNvSpPr/>
          <p:nvPr/>
        </p:nvSpPr>
        <p:spPr bwMode="white">
          <a:xfrm>
            <a:off x="1340705" y="3436353"/>
            <a:ext cx="3646700" cy="2956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9632AC4-3CDD-3B07-D8EC-4DA9A5663019}"/>
              </a:ext>
            </a:extLst>
          </p:cNvPr>
          <p:cNvSpPr/>
          <p:nvPr/>
        </p:nvSpPr>
        <p:spPr bwMode="white">
          <a:xfrm>
            <a:off x="1331183" y="4475778"/>
            <a:ext cx="1904282" cy="305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D84C4CA-6BBD-BB93-C5E3-B1B11B263393}"/>
              </a:ext>
            </a:extLst>
          </p:cNvPr>
          <p:cNvSpPr/>
          <p:nvPr/>
        </p:nvSpPr>
        <p:spPr bwMode="white">
          <a:xfrm>
            <a:off x="1340705" y="4971650"/>
            <a:ext cx="3570528" cy="2956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00009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9" grpId="0" animBg="1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430DA1E-2E84-E59C-25F6-00DD88DBEE5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592195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D236C71-8BA1-05F4-09C5-AFB849DADF58}"/>
              </a:ext>
            </a:extLst>
          </p:cNvPr>
          <p:cNvSpPr/>
          <p:nvPr/>
        </p:nvSpPr>
        <p:spPr bwMode="white">
          <a:xfrm>
            <a:off x="2235717" y="2453899"/>
            <a:ext cx="228513" cy="257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AA704A8-B9C0-C49F-DD8E-B5DA563BB970}"/>
              </a:ext>
            </a:extLst>
          </p:cNvPr>
          <p:cNvSpPr/>
          <p:nvPr/>
        </p:nvSpPr>
        <p:spPr bwMode="white">
          <a:xfrm>
            <a:off x="6834559" y="2444365"/>
            <a:ext cx="238035" cy="2669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58738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65</cp:revision>
  <dcterms:created xsi:type="dcterms:W3CDTF">2015-09-16T06:44:00Z</dcterms:created>
  <dcterms:modified xsi:type="dcterms:W3CDTF">2025-07-26T07:38:46Z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