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2"/>
    <p:sldId id="334" r:id="rId3"/>
    <p:sldId id="333" r:id="rId4"/>
    <p:sldId id="332" r:id="rId5"/>
    <p:sldId id="331" r:id="rId6"/>
    <p:sldId id="330" r:id="rId7"/>
    <p:sldId id="329" r:id="rId8"/>
    <p:sldId id="328" r:id="rId9"/>
    <p:sldId id="326" r:id="rId10"/>
    <p:sldId id="325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6587DE-1510-A256-58A0-3F7CABB7D25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901631"/>
            <a:ext cx="11340000" cy="305473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D0277B-FEDD-260E-828B-C87D2344FFA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701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7747D44-245E-2BD6-9954-9B9F91882F9E}"/>
              </a:ext>
            </a:extLst>
          </p:cNvPr>
          <p:cNvSpPr/>
          <p:nvPr/>
        </p:nvSpPr>
        <p:spPr bwMode="white">
          <a:xfrm>
            <a:off x="5444433" y="1833751"/>
            <a:ext cx="418942" cy="362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1BFBE06-0524-CD41-427D-A870C273ACB3}"/>
              </a:ext>
            </a:extLst>
          </p:cNvPr>
          <p:cNvSpPr/>
          <p:nvPr/>
        </p:nvSpPr>
        <p:spPr bwMode="white">
          <a:xfrm>
            <a:off x="1854861" y="3615367"/>
            <a:ext cx="418942" cy="362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2904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4BA867-3C75-D8E6-56D0-2BE4A57503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5358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E5DA562-1603-98E7-6D72-619466A2D8D4}"/>
              </a:ext>
            </a:extLst>
          </p:cNvPr>
          <p:cNvSpPr/>
          <p:nvPr/>
        </p:nvSpPr>
        <p:spPr bwMode="white">
          <a:xfrm>
            <a:off x="2063552" y="2549667"/>
            <a:ext cx="742669" cy="447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003AAD3-360E-CDB8-805E-A39873CA68C0}"/>
              </a:ext>
            </a:extLst>
          </p:cNvPr>
          <p:cNvSpPr/>
          <p:nvPr/>
        </p:nvSpPr>
        <p:spPr bwMode="white">
          <a:xfrm>
            <a:off x="6006196" y="2549667"/>
            <a:ext cx="1133047" cy="343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9711DE3-CCD3-618D-9CA6-195ACAE922F4}"/>
              </a:ext>
            </a:extLst>
          </p:cNvPr>
          <p:cNvSpPr/>
          <p:nvPr/>
        </p:nvSpPr>
        <p:spPr bwMode="white">
          <a:xfrm>
            <a:off x="9776675" y="2549667"/>
            <a:ext cx="1114005" cy="343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E4D3A69-0ABC-D238-E338-0357FB0533B1}"/>
              </a:ext>
            </a:extLst>
          </p:cNvPr>
          <p:cNvSpPr/>
          <p:nvPr/>
        </p:nvSpPr>
        <p:spPr bwMode="white">
          <a:xfrm>
            <a:off x="2597531" y="3169583"/>
            <a:ext cx="742670" cy="343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4EAE518-82C5-0436-CF04-18C141031CC9}"/>
              </a:ext>
            </a:extLst>
          </p:cNvPr>
          <p:cNvSpPr/>
          <p:nvPr/>
        </p:nvSpPr>
        <p:spPr bwMode="white">
          <a:xfrm>
            <a:off x="5996675" y="3169583"/>
            <a:ext cx="1142569" cy="343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8E97829-5C5F-FF25-D691-E14117431503}"/>
              </a:ext>
            </a:extLst>
          </p:cNvPr>
          <p:cNvSpPr/>
          <p:nvPr/>
        </p:nvSpPr>
        <p:spPr bwMode="white">
          <a:xfrm>
            <a:off x="9395818" y="3169583"/>
            <a:ext cx="399899" cy="333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0CC9AE7-F098-8C8B-F4DF-43D86C3942C2}"/>
              </a:ext>
            </a:extLst>
          </p:cNvPr>
          <p:cNvSpPr/>
          <p:nvPr/>
        </p:nvSpPr>
        <p:spPr bwMode="white">
          <a:xfrm>
            <a:off x="4387556" y="4399879"/>
            <a:ext cx="771234" cy="352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A4C538A-2946-B945-1846-E1B265D31EB3}"/>
              </a:ext>
            </a:extLst>
          </p:cNvPr>
          <p:cNvSpPr/>
          <p:nvPr/>
        </p:nvSpPr>
        <p:spPr bwMode="white">
          <a:xfrm>
            <a:off x="9957581" y="4399879"/>
            <a:ext cx="399899" cy="352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D79ABD0-8065-B6C3-B944-32D3DE9EC26C}"/>
              </a:ext>
            </a:extLst>
          </p:cNvPr>
          <p:cNvSpPr/>
          <p:nvPr/>
        </p:nvSpPr>
        <p:spPr bwMode="white">
          <a:xfrm>
            <a:off x="4016221" y="5019796"/>
            <a:ext cx="390377" cy="352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EE66C84-6B54-561A-47AB-E98A08492AFB}"/>
              </a:ext>
            </a:extLst>
          </p:cNvPr>
          <p:cNvSpPr/>
          <p:nvPr/>
        </p:nvSpPr>
        <p:spPr bwMode="white">
          <a:xfrm>
            <a:off x="5901460" y="5019796"/>
            <a:ext cx="771234" cy="352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4002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1" grpId="0" animBg="1"/>
      <p:bldP spid="13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DA199E-903C-A09E-1A2F-A9C6E46682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9594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E08FC83-A0B9-CAB8-B66F-1BA69B55D24A}"/>
              </a:ext>
            </a:extLst>
          </p:cNvPr>
          <p:cNvSpPr/>
          <p:nvPr/>
        </p:nvSpPr>
        <p:spPr bwMode="white">
          <a:xfrm>
            <a:off x="1283576" y="2511391"/>
            <a:ext cx="257078" cy="27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68AFCC4-26E6-F704-CCB3-570B5D7FD386}"/>
              </a:ext>
            </a:extLst>
          </p:cNvPr>
          <p:cNvSpPr/>
          <p:nvPr/>
        </p:nvSpPr>
        <p:spPr bwMode="white">
          <a:xfrm>
            <a:off x="2959345" y="2511391"/>
            <a:ext cx="238035" cy="27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1048703-A0A4-F4E6-C32F-EA11B5DEA68D}"/>
              </a:ext>
            </a:extLst>
          </p:cNvPr>
          <p:cNvSpPr/>
          <p:nvPr/>
        </p:nvSpPr>
        <p:spPr bwMode="white">
          <a:xfrm>
            <a:off x="7615314" y="2511391"/>
            <a:ext cx="2694559" cy="27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7DDB62A-84D7-4356-A7D9-23BBB8D5A980}"/>
              </a:ext>
            </a:extLst>
          </p:cNvPr>
          <p:cNvSpPr/>
          <p:nvPr/>
        </p:nvSpPr>
        <p:spPr bwMode="white">
          <a:xfrm>
            <a:off x="3930528" y="3131247"/>
            <a:ext cx="1561511" cy="27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14F762D-1173-2E72-DCA3-3068AD6012D6}"/>
              </a:ext>
            </a:extLst>
          </p:cNvPr>
          <p:cNvSpPr/>
          <p:nvPr/>
        </p:nvSpPr>
        <p:spPr bwMode="white">
          <a:xfrm>
            <a:off x="7910478" y="3102638"/>
            <a:ext cx="1523424" cy="343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F0F5966-E8A2-5488-4822-8CD7440A56D0}"/>
              </a:ext>
            </a:extLst>
          </p:cNvPr>
          <p:cNvSpPr/>
          <p:nvPr/>
        </p:nvSpPr>
        <p:spPr bwMode="white">
          <a:xfrm>
            <a:off x="2416624" y="4971740"/>
            <a:ext cx="247556" cy="27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1E3212C-F10D-6A33-DC00-9C8B4559F9BC}"/>
              </a:ext>
            </a:extLst>
          </p:cNvPr>
          <p:cNvSpPr/>
          <p:nvPr/>
        </p:nvSpPr>
        <p:spPr bwMode="white">
          <a:xfrm>
            <a:off x="7710528" y="4971740"/>
            <a:ext cx="238035" cy="267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922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B5A5E3-4910-4E0C-4984-8F5E46E28B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6914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98BFF69-996E-6EBA-1A44-522F032C063F}"/>
              </a:ext>
            </a:extLst>
          </p:cNvPr>
          <p:cNvSpPr/>
          <p:nvPr/>
        </p:nvSpPr>
        <p:spPr bwMode="white">
          <a:xfrm>
            <a:off x="1283576" y="2015115"/>
            <a:ext cx="238035" cy="266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F859986-E493-2F50-FC28-1C7219DE33F5}"/>
              </a:ext>
            </a:extLst>
          </p:cNvPr>
          <p:cNvSpPr/>
          <p:nvPr/>
        </p:nvSpPr>
        <p:spPr bwMode="white">
          <a:xfrm>
            <a:off x="6006196" y="2005584"/>
            <a:ext cx="238035" cy="276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3BABFAB-406C-056A-5EF6-E74151F76E00}"/>
              </a:ext>
            </a:extLst>
          </p:cNvPr>
          <p:cNvSpPr/>
          <p:nvPr/>
        </p:nvSpPr>
        <p:spPr bwMode="white">
          <a:xfrm>
            <a:off x="8081863" y="2005584"/>
            <a:ext cx="238035" cy="276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52F6936-AC54-2AC4-700F-75C10287D93C}"/>
              </a:ext>
            </a:extLst>
          </p:cNvPr>
          <p:cNvSpPr/>
          <p:nvPr/>
        </p:nvSpPr>
        <p:spPr bwMode="white">
          <a:xfrm>
            <a:off x="2759395" y="2625133"/>
            <a:ext cx="257078" cy="276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260090F-1EAF-DA9B-288B-9B52C8179195}"/>
              </a:ext>
            </a:extLst>
          </p:cNvPr>
          <p:cNvSpPr/>
          <p:nvPr/>
        </p:nvSpPr>
        <p:spPr bwMode="white">
          <a:xfrm>
            <a:off x="6320403" y="2625133"/>
            <a:ext cx="247556" cy="276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6C9813B-F7EA-70C1-CD6B-867C6E5D9E73}"/>
              </a:ext>
            </a:extLst>
          </p:cNvPr>
          <p:cNvSpPr/>
          <p:nvPr/>
        </p:nvSpPr>
        <p:spPr bwMode="white">
          <a:xfrm>
            <a:off x="9833803" y="2625133"/>
            <a:ext cx="409420" cy="276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30E64B2-0E57-7B15-547F-A409EFC6645A}"/>
              </a:ext>
            </a:extLst>
          </p:cNvPr>
          <p:cNvSpPr/>
          <p:nvPr/>
        </p:nvSpPr>
        <p:spPr bwMode="white">
          <a:xfrm>
            <a:off x="9671939" y="3244681"/>
            <a:ext cx="238035" cy="276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D7DB632-62A5-E83F-A74F-CEC3C35C1133}"/>
              </a:ext>
            </a:extLst>
          </p:cNvPr>
          <p:cNvSpPr/>
          <p:nvPr/>
        </p:nvSpPr>
        <p:spPr bwMode="white">
          <a:xfrm>
            <a:off x="8453198" y="3864230"/>
            <a:ext cx="238035" cy="266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7989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D5677C-4568-EEE8-1895-D396982F808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1497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FA29893-6BD4-365D-6826-72C0928A1F1B}"/>
              </a:ext>
            </a:extLst>
          </p:cNvPr>
          <p:cNvSpPr/>
          <p:nvPr/>
        </p:nvSpPr>
        <p:spPr bwMode="white">
          <a:xfrm>
            <a:off x="7567707" y="1414906"/>
            <a:ext cx="428463" cy="267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A873C7D-9628-4488-6C3C-58D9E6B37FF6}"/>
              </a:ext>
            </a:extLst>
          </p:cNvPr>
          <p:cNvSpPr/>
          <p:nvPr/>
        </p:nvSpPr>
        <p:spPr bwMode="white">
          <a:xfrm>
            <a:off x="2987909" y="2025809"/>
            <a:ext cx="238035" cy="276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6F4D481-6F3C-5A92-1107-366C16B2C24C}"/>
              </a:ext>
            </a:extLst>
          </p:cNvPr>
          <p:cNvSpPr/>
          <p:nvPr/>
        </p:nvSpPr>
        <p:spPr bwMode="white">
          <a:xfrm>
            <a:off x="5520604" y="2646257"/>
            <a:ext cx="238035" cy="276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E544E0D-7A4C-741A-E647-DF2888E44FC8}"/>
              </a:ext>
            </a:extLst>
          </p:cNvPr>
          <p:cNvSpPr/>
          <p:nvPr/>
        </p:nvSpPr>
        <p:spPr bwMode="white">
          <a:xfrm>
            <a:off x="10176574" y="2646257"/>
            <a:ext cx="333249" cy="267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4423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DF4B63-4B19-4341-66F9-447825E349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0978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52B4DB-7AAB-DF27-8D0B-8F8DF755EE5E}"/>
              </a:ext>
            </a:extLst>
          </p:cNvPr>
          <p:cNvSpPr/>
          <p:nvPr/>
        </p:nvSpPr>
        <p:spPr bwMode="white">
          <a:xfrm>
            <a:off x="3711536" y="2605154"/>
            <a:ext cx="428463" cy="276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5389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0E056E-A35C-A761-38F5-F9BFD73B70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845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4443749-5DE8-2A86-2317-41A095F322D5}"/>
              </a:ext>
            </a:extLst>
          </p:cNvPr>
          <p:cNvSpPr/>
          <p:nvPr/>
        </p:nvSpPr>
        <p:spPr bwMode="white">
          <a:xfrm>
            <a:off x="6929773" y="1968727"/>
            <a:ext cx="418942" cy="362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29AF504-65D0-0B3D-DC81-038DD268A5AE}"/>
              </a:ext>
            </a:extLst>
          </p:cNvPr>
          <p:cNvSpPr/>
          <p:nvPr/>
        </p:nvSpPr>
        <p:spPr bwMode="white">
          <a:xfrm>
            <a:off x="4473249" y="3162200"/>
            <a:ext cx="418942" cy="362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1036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3F3D50-A78E-5A6E-36E9-39B68D26BD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099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5F104AB-3BD7-8565-EFC3-EA5D58EB3A80}"/>
              </a:ext>
            </a:extLst>
          </p:cNvPr>
          <p:cNvSpPr/>
          <p:nvPr/>
        </p:nvSpPr>
        <p:spPr bwMode="white">
          <a:xfrm>
            <a:off x="1673954" y="1949810"/>
            <a:ext cx="418942" cy="36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A14CDCF-1762-AAFD-F7BE-70CD55E30FE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174993"/>
            <a:ext cx="11340000" cy="2250709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B220C60-29F6-0B68-0504-E6549F7AB021}"/>
              </a:ext>
            </a:extLst>
          </p:cNvPr>
          <p:cNvSpPr/>
          <p:nvPr/>
        </p:nvSpPr>
        <p:spPr bwMode="white">
          <a:xfrm>
            <a:off x="4120957" y="4327583"/>
            <a:ext cx="428463" cy="362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4540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FC14DD-A633-43AD-D0F8-2D762512684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897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57CB01F-3080-516E-7AB5-C92773672530}"/>
              </a:ext>
            </a:extLst>
          </p:cNvPr>
          <p:cNvSpPr/>
          <p:nvPr/>
        </p:nvSpPr>
        <p:spPr bwMode="white">
          <a:xfrm>
            <a:off x="7424886" y="1347850"/>
            <a:ext cx="418942" cy="362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C9462D1-244C-3E46-398C-4C9A5B921FC7}"/>
              </a:ext>
            </a:extLst>
          </p:cNvPr>
          <p:cNvSpPr/>
          <p:nvPr/>
        </p:nvSpPr>
        <p:spPr bwMode="white">
          <a:xfrm>
            <a:off x="8995919" y="3129398"/>
            <a:ext cx="418942" cy="362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2658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2025-07-24T18:58:11Z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