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12AB5B-DF62-B53F-2208-10BE3B4CDA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422052"/>
            <a:ext cx="11340000" cy="201389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2FF5FB-65A6-08E7-51C2-4C38DFDE04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72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E35853-6672-6F96-9FBE-80C87227F16A}"/>
              </a:ext>
            </a:extLst>
          </p:cNvPr>
          <p:cNvSpPr/>
          <p:nvPr/>
        </p:nvSpPr>
        <p:spPr bwMode="white">
          <a:xfrm>
            <a:off x="10024231" y="1834609"/>
            <a:ext cx="399899" cy="333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04B875E-2D01-0C3A-3265-B1760978CB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350" y="3981282"/>
            <a:ext cx="11340000" cy="253832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EAA1F1-2CFE-2AE5-2904-8B502E80C580}"/>
              </a:ext>
            </a:extLst>
          </p:cNvPr>
          <p:cNvSpPr/>
          <p:nvPr/>
        </p:nvSpPr>
        <p:spPr bwMode="white">
          <a:xfrm>
            <a:off x="1706934" y="4649261"/>
            <a:ext cx="390377" cy="333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234CBF-5DC8-231F-4F3A-E155FF7C73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962"/>
          <a:stretch>
            <a:fillRect/>
          </a:stretch>
        </p:blipFill>
        <p:spPr>
          <a:xfrm>
            <a:off x="360000" y="1224000"/>
            <a:ext cx="11340000" cy="120150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AF2B1E1-4BE7-D035-50D9-2BF1A83EAF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8690" y="2425507"/>
            <a:ext cx="7488832" cy="2675797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2DA320F-8EA5-D81F-E8DF-A7D06F370858}"/>
              </a:ext>
            </a:extLst>
          </p:cNvPr>
          <p:cNvCxnSpPr>
            <a:cxnSpLocks/>
          </p:cNvCxnSpPr>
          <p:nvPr/>
        </p:nvCxnSpPr>
        <p:spPr>
          <a:xfrm>
            <a:off x="2927648" y="3284984"/>
            <a:ext cx="4464496" cy="64807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3FD5548-279D-B56D-1BA7-4F5D8423E212}"/>
              </a:ext>
            </a:extLst>
          </p:cNvPr>
          <p:cNvCxnSpPr>
            <a:cxnSpLocks/>
          </p:cNvCxnSpPr>
          <p:nvPr/>
        </p:nvCxnSpPr>
        <p:spPr>
          <a:xfrm>
            <a:off x="5204285" y="3284984"/>
            <a:ext cx="4464496" cy="64807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D5D6E49-F157-D6E4-4239-DBEDE1406BCD}"/>
              </a:ext>
            </a:extLst>
          </p:cNvPr>
          <p:cNvCxnSpPr>
            <a:cxnSpLocks/>
          </p:cNvCxnSpPr>
          <p:nvPr/>
        </p:nvCxnSpPr>
        <p:spPr>
          <a:xfrm flipV="1">
            <a:off x="2962356" y="3278688"/>
            <a:ext cx="4474177" cy="65436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0747777-7818-2079-5DDC-35C9A637AB7B}"/>
              </a:ext>
            </a:extLst>
          </p:cNvPr>
          <p:cNvCxnSpPr>
            <a:cxnSpLocks/>
          </p:cNvCxnSpPr>
          <p:nvPr/>
        </p:nvCxnSpPr>
        <p:spPr>
          <a:xfrm flipV="1">
            <a:off x="5204285" y="3271103"/>
            <a:ext cx="4474177" cy="65436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0271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D40ABA2-BAD4-1ED0-6F6C-C4E4AD635E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3960" y="2334683"/>
            <a:ext cx="9094568" cy="137615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9E81431-BE4D-A84E-2B80-72E2BFA69B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554"/>
          <a:stretch>
            <a:fillRect/>
          </a:stretch>
        </p:blipFill>
        <p:spPr>
          <a:xfrm>
            <a:off x="360000" y="1224000"/>
            <a:ext cx="11340000" cy="1102956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3225C2E1-85A3-1B9F-304A-E0F923DC9A26}"/>
              </a:ext>
            </a:extLst>
          </p:cNvPr>
          <p:cNvSpPr/>
          <p:nvPr/>
        </p:nvSpPr>
        <p:spPr>
          <a:xfrm>
            <a:off x="3215680" y="2464776"/>
            <a:ext cx="1152128" cy="1108239"/>
          </a:xfrm>
          <a:prstGeom prst="ellipse">
            <a:avLst/>
          </a:prstGeom>
          <a:noFill/>
          <a:ln w="19050">
            <a:solidFill>
              <a:srgbClr val="EC04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C424A66-315E-E902-B5DB-6F739860C7FA}"/>
              </a:ext>
            </a:extLst>
          </p:cNvPr>
          <p:cNvSpPr/>
          <p:nvPr/>
        </p:nvSpPr>
        <p:spPr>
          <a:xfrm>
            <a:off x="4511824" y="2464776"/>
            <a:ext cx="1152128" cy="1108239"/>
          </a:xfrm>
          <a:prstGeom prst="ellipse">
            <a:avLst/>
          </a:prstGeom>
          <a:noFill/>
          <a:ln w="19050">
            <a:solidFill>
              <a:srgbClr val="EC04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38D70CFB-C456-C173-8C16-B49B15208D1C}"/>
              </a:ext>
            </a:extLst>
          </p:cNvPr>
          <p:cNvSpPr/>
          <p:nvPr/>
        </p:nvSpPr>
        <p:spPr>
          <a:xfrm>
            <a:off x="5807968" y="2464776"/>
            <a:ext cx="1152128" cy="1108239"/>
          </a:xfrm>
          <a:prstGeom prst="ellipse">
            <a:avLst/>
          </a:prstGeom>
          <a:noFill/>
          <a:ln w="19050">
            <a:solidFill>
              <a:srgbClr val="EC04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532240D-9E21-AC8F-1507-0C9D04F90587}"/>
              </a:ext>
            </a:extLst>
          </p:cNvPr>
          <p:cNvSpPr/>
          <p:nvPr/>
        </p:nvSpPr>
        <p:spPr>
          <a:xfrm>
            <a:off x="8040216" y="2464776"/>
            <a:ext cx="1152128" cy="1108239"/>
          </a:xfrm>
          <a:prstGeom prst="ellipse">
            <a:avLst/>
          </a:prstGeom>
          <a:noFill/>
          <a:ln w="19050">
            <a:solidFill>
              <a:srgbClr val="EC04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43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27CE47-6159-720F-6FAA-76634F1D09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58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A5421C-1922-4E68-5C5C-6F589E49C2F6}"/>
              </a:ext>
            </a:extLst>
          </p:cNvPr>
          <p:cNvSpPr/>
          <p:nvPr/>
        </p:nvSpPr>
        <p:spPr bwMode="white">
          <a:xfrm>
            <a:off x="9300604" y="1987922"/>
            <a:ext cx="276120" cy="23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B205BE8-8DB0-4FD2-D802-5DFF6CD829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1844824"/>
            <a:ext cx="1584176" cy="157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29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2025-07-26T08:31:19Z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