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63B07-0E0C-9770-4D7E-004FDE2096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" t="1891" r="52540" b="10071"/>
          <a:stretch>
            <a:fillRect/>
          </a:stretch>
        </p:blipFill>
        <p:spPr>
          <a:xfrm>
            <a:off x="3372016" y="2794553"/>
            <a:ext cx="5447968" cy="1268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7C7CC-8CB2-69D0-790D-8562178D1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87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A96B55-FE90-2957-F120-D588B180AFCF}"/>
              </a:ext>
            </a:extLst>
          </p:cNvPr>
          <p:cNvSpPr/>
          <p:nvPr/>
        </p:nvSpPr>
        <p:spPr bwMode="white">
          <a:xfrm>
            <a:off x="2254760" y="2025346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38F66-E7E4-A8F5-95AB-90ACA0E6AE48}"/>
              </a:ext>
            </a:extLst>
          </p:cNvPr>
          <p:cNvSpPr/>
          <p:nvPr/>
        </p:nvSpPr>
        <p:spPr bwMode="white">
          <a:xfrm>
            <a:off x="4939798" y="2025346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E60EA5-04E6-37DA-C8F3-4B87722AE3A2}"/>
              </a:ext>
            </a:extLst>
          </p:cNvPr>
          <p:cNvSpPr/>
          <p:nvPr/>
        </p:nvSpPr>
        <p:spPr bwMode="white">
          <a:xfrm>
            <a:off x="7624836" y="2025346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7B882D-41C1-B605-9289-A27B011CBD69}"/>
              </a:ext>
            </a:extLst>
          </p:cNvPr>
          <p:cNvSpPr/>
          <p:nvPr/>
        </p:nvSpPr>
        <p:spPr bwMode="white">
          <a:xfrm>
            <a:off x="10309874" y="2025346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5C6964-65CC-1CD6-A25D-90940D3DD986}"/>
              </a:ext>
            </a:extLst>
          </p:cNvPr>
          <p:cNvSpPr/>
          <p:nvPr/>
        </p:nvSpPr>
        <p:spPr bwMode="white">
          <a:xfrm>
            <a:off x="2254760" y="2597737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2BA776-92B1-81A7-5C49-EFEB23FC8B1B}"/>
              </a:ext>
            </a:extLst>
          </p:cNvPr>
          <p:cNvSpPr/>
          <p:nvPr/>
        </p:nvSpPr>
        <p:spPr bwMode="white">
          <a:xfrm>
            <a:off x="4939798" y="2597737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FD27CC-7A2C-9C9E-D896-B58FD37CA2CB}"/>
              </a:ext>
            </a:extLst>
          </p:cNvPr>
          <p:cNvSpPr/>
          <p:nvPr/>
        </p:nvSpPr>
        <p:spPr bwMode="white">
          <a:xfrm>
            <a:off x="7624836" y="2597737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80603F-0CCA-2F16-48ED-A29CA0D97179}"/>
              </a:ext>
            </a:extLst>
          </p:cNvPr>
          <p:cNvSpPr/>
          <p:nvPr/>
        </p:nvSpPr>
        <p:spPr bwMode="white">
          <a:xfrm>
            <a:off x="10309874" y="2597737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417568-242A-EFF3-0EB6-899067CEBE8C}"/>
              </a:ext>
            </a:extLst>
          </p:cNvPr>
          <p:cNvSpPr/>
          <p:nvPr/>
        </p:nvSpPr>
        <p:spPr bwMode="white">
          <a:xfrm>
            <a:off x="2254760" y="3170127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796867-6A08-0730-CA88-08EE307C08C2}"/>
              </a:ext>
            </a:extLst>
          </p:cNvPr>
          <p:cNvSpPr/>
          <p:nvPr/>
        </p:nvSpPr>
        <p:spPr bwMode="white">
          <a:xfrm>
            <a:off x="4939798" y="3170127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2BDF3E-ECA5-9662-5B20-AAE8B5897C59}"/>
              </a:ext>
            </a:extLst>
          </p:cNvPr>
          <p:cNvSpPr/>
          <p:nvPr/>
        </p:nvSpPr>
        <p:spPr bwMode="white">
          <a:xfrm>
            <a:off x="7624836" y="3170127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1BB3A7-43E3-F89A-F6AF-4334C68CC40C}"/>
              </a:ext>
            </a:extLst>
          </p:cNvPr>
          <p:cNvSpPr/>
          <p:nvPr/>
        </p:nvSpPr>
        <p:spPr bwMode="white">
          <a:xfrm>
            <a:off x="10309874" y="3170127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77DDC3-5DBB-0E47-9C00-819777CEFAC9}"/>
              </a:ext>
            </a:extLst>
          </p:cNvPr>
          <p:cNvSpPr/>
          <p:nvPr/>
        </p:nvSpPr>
        <p:spPr bwMode="white">
          <a:xfrm>
            <a:off x="2435667" y="3742518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685729-5565-5BA6-9ED1-1A268D1C3FB8}"/>
              </a:ext>
            </a:extLst>
          </p:cNvPr>
          <p:cNvSpPr/>
          <p:nvPr/>
        </p:nvSpPr>
        <p:spPr bwMode="white">
          <a:xfrm>
            <a:off x="4939798" y="3742518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E4E799-CA01-F068-3AF5-3DD875BC7189}"/>
              </a:ext>
            </a:extLst>
          </p:cNvPr>
          <p:cNvSpPr/>
          <p:nvPr/>
        </p:nvSpPr>
        <p:spPr bwMode="white">
          <a:xfrm>
            <a:off x="7805743" y="3742518"/>
            <a:ext cx="39989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C60B5B-3B87-9C2B-8840-CFA2F2DC7FF0}"/>
              </a:ext>
            </a:extLst>
          </p:cNvPr>
          <p:cNvSpPr/>
          <p:nvPr/>
        </p:nvSpPr>
        <p:spPr bwMode="white">
          <a:xfrm>
            <a:off x="10481259" y="3742518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9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527FD-0C2E-9D93-5CF3-FFAF84395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4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7F9F5-9250-9255-D46B-2713B51BFAF6}"/>
              </a:ext>
            </a:extLst>
          </p:cNvPr>
          <p:cNvSpPr/>
          <p:nvPr/>
        </p:nvSpPr>
        <p:spPr bwMode="white">
          <a:xfrm>
            <a:off x="3073602" y="2063101"/>
            <a:ext cx="399899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AE3D44-9075-4629-5A36-F757736AF460}"/>
              </a:ext>
            </a:extLst>
          </p:cNvPr>
          <p:cNvSpPr/>
          <p:nvPr/>
        </p:nvSpPr>
        <p:spPr bwMode="white">
          <a:xfrm>
            <a:off x="8129471" y="2063101"/>
            <a:ext cx="390377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191270-99BC-58C3-6032-84A888ED83B5}"/>
              </a:ext>
            </a:extLst>
          </p:cNvPr>
          <p:cNvSpPr/>
          <p:nvPr/>
        </p:nvSpPr>
        <p:spPr bwMode="white">
          <a:xfrm>
            <a:off x="1911989" y="4084574"/>
            <a:ext cx="228513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145C80-31DE-F64F-0145-636543A78341}"/>
              </a:ext>
            </a:extLst>
          </p:cNvPr>
          <p:cNvSpPr/>
          <p:nvPr/>
        </p:nvSpPr>
        <p:spPr bwMode="white">
          <a:xfrm>
            <a:off x="2854609" y="4094109"/>
            <a:ext cx="218992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25856D-F561-0664-7AE5-A5F7488F986E}"/>
              </a:ext>
            </a:extLst>
          </p:cNvPr>
          <p:cNvSpPr/>
          <p:nvPr/>
        </p:nvSpPr>
        <p:spPr bwMode="white">
          <a:xfrm>
            <a:off x="3711536" y="4084574"/>
            <a:ext cx="380856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5A8910-6391-1A4B-2935-C360CD0534F1}"/>
              </a:ext>
            </a:extLst>
          </p:cNvPr>
          <p:cNvSpPr/>
          <p:nvPr/>
        </p:nvSpPr>
        <p:spPr bwMode="white">
          <a:xfrm>
            <a:off x="7224937" y="4094109"/>
            <a:ext cx="228513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25B1DB-5CD8-91D6-D7F2-F3B76B338252}"/>
              </a:ext>
            </a:extLst>
          </p:cNvPr>
          <p:cNvSpPr/>
          <p:nvPr/>
        </p:nvSpPr>
        <p:spPr bwMode="white">
          <a:xfrm>
            <a:off x="8167556" y="4094109"/>
            <a:ext cx="228513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E6984D-9FA4-DCDE-C02A-72F969FD6CAE}"/>
              </a:ext>
            </a:extLst>
          </p:cNvPr>
          <p:cNvSpPr/>
          <p:nvPr/>
        </p:nvSpPr>
        <p:spPr bwMode="white">
          <a:xfrm>
            <a:off x="9024483" y="4084574"/>
            <a:ext cx="380856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643C92-C9CF-47E5-4939-F8F8EB28F63B}"/>
              </a:ext>
            </a:extLst>
          </p:cNvPr>
          <p:cNvSpPr/>
          <p:nvPr/>
        </p:nvSpPr>
        <p:spPr bwMode="white">
          <a:xfrm>
            <a:off x="1816775" y="4876000"/>
            <a:ext cx="418942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B70442-8545-0D37-3148-C1F83A7D24DC}"/>
              </a:ext>
            </a:extLst>
          </p:cNvPr>
          <p:cNvSpPr/>
          <p:nvPr/>
        </p:nvSpPr>
        <p:spPr bwMode="white">
          <a:xfrm>
            <a:off x="2778438" y="4876000"/>
            <a:ext cx="371335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7F7B22-0581-3AEE-B3DB-82366B5CB6DE}"/>
              </a:ext>
            </a:extLst>
          </p:cNvPr>
          <p:cNvSpPr/>
          <p:nvPr/>
        </p:nvSpPr>
        <p:spPr bwMode="white">
          <a:xfrm>
            <a:off x="3692493" y="4876000"/>
            <a:ext cx="399899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14CE1F-1287-49B6-6446-5EB2442337C9}"/>
              </a:ext>
            </a:extLst>
          </p:cNvPr>
          <p:cNvSpPr/>
          <p:nvPr/>
        </p:nvSpPr>
        <p:spPr bwMode="white">
          <a:xfrm>
            <a:off x="7139244" y="4876000"/>
            <a:ext cx="409420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A7DCDDA-377E-DB2F-7CFF-1DCD024EC0A7}"/>
              </a:ext>
            </a:extLst>
          </p:cNvPr>
          <p:cNvSpPr/>
          <p:nvPr/>
        </p:nvSpPr>
        <p:spPr bwMode="white">
          <a:xfrm>
            <a:off x="8091385" y="4876000"/>
            <a:ext cx="371335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DC31802-BEF8-A709-E7AF-6EBA656EBDFA}"/>
              </a:ext>
            </a:extLst>
          </p:cNvPr>
          <p:cNvSpPr/>
          <p:nvPr/>
        </p:nvSpPr>
        <p:spPr bwMode="white">
          <a:xfrm>
            <a:off x="9014962" y="4876000"/>
            <a:ext cx="390377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D2D04E7-D2DB-37E3-A0D1-F21931E1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7792"/>
          <a:stretch>
            <a:fillRect/>
          </a:stretch>
        </p:blipFill>
        <p:spPr>
          <a:xfrm>
            <a:off x="839416" y="2462750"/>
            <a:ext cx="4680520" cy="14563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678783-CC87-5209-B6C2-FD177327F6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403"/>
          <a:stretch>
            <a:fillRect/>
          </a:stretch>
        </p:blipFill>
        <p:spPr>
          <a:xfrm>
            <a:off x="6096000" y="2462750"/>
            <a:ext cx="5832648" cy="145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6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BD552-D16A-A7EC-B380-504DD62E5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7F24E-94FC-C622-8B29-3F04A687E7C9}"/>
              </a:ext>
            </a:extLst>
          </p:cNvPr>
          <p:cNvSpPr/>
          <p:nvPr/>
        </p:nvSpPr>
        <p:spPr bwMode="white">
          <a:xfrm>
            <a:off x="2216675" y="2406161"/>
            <a:ext cx="422941" cy="23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0C8913-7255-3EFA-4DC0-E90053E55C30}"/>
              </a:ext>
            </a:extLst>
          </p:cNvPr>
          <p:cNvSpPr/>
          <p:nvPr/>
        </p:nvSpPr>
        <p:spPr bwMode="white">
          <a:xfrm>
            <a:off x="7158287" y="2406161"/>
            <a:ext cx="390377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9E3908-04C1-6381-9488-31DD46C24159}"/>
              </a:ext>
            </a:extLst>
          </p:cNvPr>
          <p:cNvSpPr/>
          <p:nvPr/>
        </p:nvSpPr>
        <p:spPr bwMode="white">
          <a:xfrm>
            <a:off x="2216675" y="3302315"/>
            <a:ext cx="380856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45BEB3-8B26-D6C3-872E-E6056F287C96}"/>
              </a:ext>
            </a:extLst>
          </p:cNvPr>
          <p:cNvSpPr/>
          <p:nvPr/>
        </p:nvSpPr>
        <p:spPr bwMode="white">
          <a:xfrm>
            <a:off x="7186851" y="3369050"/>
            <a:ext cx="333249" cy="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60C9AC-527C-6ECA-2125-D866D8B38C18}"/>
              </a:ext>
            </a:extLst>
          </p:cNvPr>
          <p:cNvSpPr/>
          <p:nvPr/>
        </p:nvSpPr>
        <p:spPr bwMode="white">
          <a:xfrm>
            <a:off x="7186851" y="3426252"/>
            <a:ext cx="333249" cy="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2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A6DE6-DD65-E973-9F6F-1B29DD4FF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13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D5C70-2650-84DE-2E60-B4E76F7FE304}"/>
              </a:ext>
            </a:extLst>
          </p:cNvPr>
          <p:cNvSpPr/>
          <p:nvPr/>
        </p:nvSpPr>
        <p:spPr bwMode="white">
          <a:xfrm>
            <a:off x="4349471" y="2426700"/>
            <a:ext cx="399899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C984D-B8D2-B9FB-43FB-A52B071AF726}"/>
              </a:ext>
            </a:extLst>
          </p:cNvPr>
          <p:cNvSpPr/>
          <p:nvPr/>
        </p:nvSpPr>
        <p:spPr bwMode="white">
          <a:xfrm>
            <a:off x="6234710" y="2426700"/>
            <a:ext cx="409420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63604E-F31B-4A08-E7E2-640E8FD60DA6}"/>
              </a:ext>
            </a:extLst>
          </p:cNvPr>
          <p:cNvSpPr/>
          <p:nvPr/>
        </p:nvSpPr>
        <p:spPr bwMode="white">
          <a:xfrm>
            <a:off x="8205642" y="2426700"/>
            <a:ext cx="399899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A6EE75-F5E6-0946-3A2B-9401A7452F63}"/>
              </a:ext>
            </a:extLst>
          </p:cNvPr>
          <p:cNvSpPr/>
          <p:nvPr/>
        </p:nvSpPr>
        <p:spPr bwMode="white">
          <a:xfrm>
            <a:off x="10128967" y="2426700"/>
            <a:ext cx="399899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3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4F78982-82AD-870B-127E-1EDB3D772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961" y="1243928"/>
            <a:ext cx="10873211" cy="3148017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7E94DB9-778B-B2FF-8A67-DCFCF49AAD17}"/>
              </a:ext>
            </a:extLst>
          </p:cNvPr>
          <p:cNvCxnSpPr>
            <a:cxnSpLocks/>
          </p:cNvCxnSpPr>
          <p:nvPr/>
        </p:nvCxnSpPr>
        <p:spPr>
          <a:xfrm>
            <a:off x="2567608" y="2780928"/>
            <a:ext cx="165618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A18376F-48E0-3725-56D6-A1591262BD48}"/>
              </a:ext>
            </a:extLst>
          </p:cNvPr>
          <p:cNvCxnSpPr>
            <a:cxnSpLocks/>
          </p:cNvCxnSpPr>
          <p:nvPr/>
        </p:nvCxnSpPr>
        <p:spPr>
          <a:xfrm>
            <a:off x="4583832" y="2770406"/>
            <a:ext cx="5544616" cy="9466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AD095F5-7B3B-6571-1873-8F7059076CF9}"/>
              </a:ext>
            </a:extLst>
          </p:cNvPr>
          <p:cNvCxnSpPr>
            <a:cxnSpLocks/>
          </p:cNvCxnSpPr>
          <p:nvPr/>
        </p:nvCxnSpPr>
        <p:spPr>
          <a:xfrm>
            <a:off x="6540160" y="2770406"/>
            <a:ext cx="1644072" cy="101863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549E22A-10A0-73BE-761F-6E4C8A7DFDE0}"/>
              </a:ext>
            </a:extLst>
          </p:cNvPr>
          <p:cNvCxnSpPr>
            <a:cxnSpLocks/>
          </p:cNvCxnSpPr>
          <p:nvPr/>
        </p:nvCxnSpPr>
        <p:spPr>
          <a:xfrm flipH="1">
            <a:off x="2351584" y="2747234"/>
            <a:ext cx="6145587" cy="96979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AD54DA4-4EA1-47E7-76EF-5FA0A2794534}"/>
              </a:ext>
            </a:extLst>
          </p:cNvPr>
          <p:cNvCxnSpPr>
            <a:cxnSpLocks/>
          </p:cNvCxnSpPr>
          <p:nvPr/>
        </p:nvCxnSpPr>
        <p:spPr>
          <a:xfrm flipH="1">
            <a:off x="6240016" y="2767162"/>
            <a:ext cx="4236373" cy="94987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25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68</cp:revision>
  <dcterms:created xsi:type="dcterms:W3CDTF">2015-09-16T06:44:00Z</dcterms:created>
  <dcterms:modified xsi:type="dcterms:W3CDTF">2025-07-25T11:11:41Z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