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DA9A3B-2434-2672-B02F-2A6BEC5D1A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944858"/>
            <a:ext cx="11340000" cy="29682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272F79-4B64-9A00-831E-6F5314262B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63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0C7217-3664-A397-972F-023331F4AB1F}"/>
              </a:ext>
            </a:extLst>
          </p:cNvPr>
          <p:cNvSpPr/>
          <p:nvPr/>
        </p:nvSpPr>
        <p:spPr bwMode="white">
          <a:xfrm>
            <a:off x="1369269" y="3750184"/>
            <a:ext cx="437984" cy="266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2DE5E0-8CC9-3C35-740D-E2629D11464C}"/>
              </a:ext>
            </a:extLst>
          </p:cNvPr>
          <p:cNvSpPr/>
          <p:nvPr/>
        </p:nvSpPr>
        <p:spPr bwMode="white">
          <a:xfrm>
            <a:off x="2549924" y="3750184"/>
            <a:ext cx="238035" cy="266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D4628F-5E07-10FF-4877-AF6D913846B8}"/>
              </a:ext>
            </a:extLst>
          </p:cNvPr>
          <p:cNvSpPr/>
          <p:nvPr/>
        </p:nvSpPr>
        <p:spPr bwMode="white">
          <a:xfrm>
            <a:off x="3368765" y="3750184"/>
            <a:ext cx="428463" cy="266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4E5BED-DEE4-7F88-7B9F-5D4CDEF34640}"/>
              </a:ext>
            </a:extLst>
          </p:cNvPr>
          <p:cNvSpPr/>
          <p:nvPr/>
        </p:nvSpPr>
        <p:spPr bwMode="white">
          <a:xfrm>
            <a:off x="4044785" y="3731118"/>
            <a:ext cx="390377" cy="314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D109C1-3DE9-55CB-F341-0821A9DC55A5}"/>
              </a:ext>
            </a:extLst>
          </p:cNvPr>
          <p:cNvSpPr/>
          <p:nvPr/>
        </p:nvSpPr>
        <p:spPr bwMode="white">
          <a:xfrm>
            <a:off x="7348715" y="3988503"/>
            <a:ext cx="3599093" cy="352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D998D3-7BAA-97DD-97DB-FFE2DBC013F6}"/>
              </a:ext>
            </a:extLst>
          </p:cNvPr>
          <p:cNvSpPr/>
          <p:nvPr/>
        </p:nvSpPr>
        <p:spPr bwMode="white">
          <a:xfrm>
            <a:off x="3616322" y="4512805"/>
            <a:ext cx="418942" cy="266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16114B5-10D2-9071-E899-710C4C6839B8}"/>
              </a:ext>
            </a:extLst>
          </p:cNvPr>
          <p:cNvSpPr/>
          <p:nvPr/>
        </p:nvSpPr>
        <p:spPr bwMode="white">
          <a:xfrm>
            <a:off x="7691486" y="4550936"/>
            <a:ext cx="2646953" cy="34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49B8E46-098D-680C-46FC-EAC5247EBE85}"/>
              </a:ext>
            </a:extLst>
          </p:cNvPr>
          <p:cNvSpPr/>
          <p:nvPr/>
        </p:nvSpPr>
        <p:spPr bwMode="white">
          <a:xfrm>
            <a:off x="1950075" y="3789041"/>
            <a:ext cx="352292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708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E09EEE-1CDE-C9E9-6C11-B0B624B841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51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BCEDC2-ABE8-36FC-40A3-7505B87B1B0F}"/>
              </a:ext>
            </a:extLst>
          </p:cNvPr>
          <p:cNvSpPr/>
          <p:nvPr/>
        </p:nvSpPr>
        <p:spPr bwMode="white">
          <a:xfrm>
            <a:off x="3616322" y="1891332"/>
            <a:ext cx="428463" cy="27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C72C00-4C23-6E62-E83D-CEAE2A3374C6}"/>
              </a:ext>
            </a:extLst>
          </p:cNvPr>
          <p:cNvSpPr/>
          <p:nvPr/>
        </p:nvSpPr>
        <p:spPr bwMode="white">
          <a:xfrm>
            <a:off x="8329420" y="1891332"/>
            <a:ext cx="428463" cy="27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A8663A-A292-32D0-6A8F-55B72669D3A5}"/>
              </a:ext>
            </a:extLst>
          </p:cNvPr>
          <p:cNvSpPr/>
          <p:nvPr/>
        </p:nvSpPr>
        <p:spPr bwMode="white">
          <a:xfrm>
            <a:off x="1635869" y="3121131"/>
            <a:ext cx="399899" cy="285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530DE3-4B75-BA95-11C0-D187F1C4CB8E}"/>
              </a:ext>
            </a:extLst>
          </p:cNvPr>
          <p:cNvSpPr/>
          <p:nvPr/>
        </p:nvSpPr>
        <p:spPr bwMode="white">
          <a:xfrm>
            <a:off x="9710025" y="3130665"/>
            <a:ext cx="399899" cy="27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6EBAE4-1D53-76F0-0B1A-A66BD97A908A}"/>
              </a:ext>
            </a:extLst>
          </p:cNvPr>
          <p:cNvSpPr/>
          <p:nvPr/>
        </p:nvSpPr>
        <p:spPr bwMode="white">
          <a:xfrm>
            <a:off x="2397581" y="3759864"/>
            <a:ext cx="399899" cy="27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EE2207-1EFC-2190-5AC1-91D70DC4AB9D}"/>
              </a:ext>
            </a:extLst>
          </p:cNvPr>
          <p:cNvSpPr/>
          <p:nvPr/>
        </p:nvSpPr>
        <p:spPr bwMode="white">
          <a:xfrm>
            <a:off x="5482518" y="3759864"/>
            <a:ext cx="399899" cy="27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A4314C9-5D8E-DAEC-96B7-F5530F8F0F86}"/>
              </a:ext>
            </a:extLst>
          </p:cNvPr>
          <p:cNvSpPr/>
          <p:nvPr/>
        </p:nvSpPr>
        <p:spPr bwMode="white">
          <a:xfrm>
            <a:off x="9710025" y="3750331"/>
            <a:ext cx="390377" cy="285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A69E603-B6AC-6DD4-9D1F-85BAF2BEECF2}"/>
              </a:ext>
            </a:extLst>
          </p:cNvPr>
          <p:cNvSpPr/>
          <p:nvPr/>
        </p:nvSpPr>
        <p:spPr bwMode="white">
          <a:xfrm>
            <a:off x="2940302" y="4522530"/>
            <a:ext cx="428463" cy="27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845F366-FAA9-FEF3-9BF4-08B2BF64C7E4}"/>
              </a:ext>
            </a:extLst>
          </p:cNvPr>
          <p:cNvSpPr/>
          <p:nvPr/>
        </p:nvSpPr>
        <p:spPr bwMode="white">
          <a:xfrm>
            <a:off x="4625591" y="4522530"/>
            <a:ext cx="428463" cy="27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0630F00-2CB1-C9F3-410F-108A41714613}"/>
              </a:ext>
            </a:extLst>
          </p:cNvPr>
          <p:cNvSpPr/>
          <p:nvPr/>
        </p:nvSpPr>
        <p:spPr bwMode="white">
          <a:xfrm>
            <a:off x="6301360" y="4522530"/>
            <a:ext cx="428463" cy="27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25C71FA-70D3-2D80-B793-5460AF5C2099}"/>
              </a:ext>
            </a:extLst>
          </p:cNvPr>
          <p:cNvSpPr/>
          <p:nvPr/>
        </p:nvSpPr>
        <p:spPr bwMode="white">
          <a:xfrm>
            <a:off x="7967607" y="4522530"/>
            <a:ext cx="437984" cy="27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50491E3-FC2B-E8F6-C626-FDF4235977B8}"/>
              </a:ext>
            </a:extLst>
          </p:cNvPr>
          <p:cNvSpPr/>
          <p:nvPr/>
        </p:nvSpPr>
        <p:spPr bwMode="white">
          <a:xfrm>
            <a:off x="9643375" y="4522530"/>
            <a:ext cx="437984" cy="27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8BC4945-B8C7-8AFE-CC3B-582632603D30}"/>
              </a:ext>
            </a:extLst>
          </p:cNvPr>
          <p:cNvSpPr/>
          <p:nvPr/>
        </p:nvSpPr>
        <p:spPr bwMode="white">
          <a:xfrm>
            <a:off x="5677134" y="3115182"/>
            <a:ext cx="399899" cy="27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20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5C1F85-FA80-51E6-6EF7-5D097C4409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255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C81C0E-ADDF-E52E-67EA-DA95C2177892}"/>
              </a:ext>
            </a:extLst>
          </p:cNvPr>
          <p:cNvSpPr/>
          <p:nvPr/>
        </p:nvSpPr>
        <p:spPr bwMode="white">
          <a:xfrm>
            <a:off x="1283576" y="1902974"/>
            <a:ext cx="428463" cy="27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92242-E34D-4E63-C5F3-92D18691583F}"/>
              </a:ext>
            </a:extLst>
          </p:cNvPr>
          <p:cNvSpPr/>
          <p:nvPr/>
        </p:nvSpPr>
        <p:spPr bwMode="white">
          <a:xfrm>
            <a:off x="7320151" y="2964470"/>
            <a:ext cx="437984" cy="27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54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BAA988-B6D4-C78B-6173-A65A9A27A4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306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42F0EA-A056-62C6-4DAF-0C1007FBB7C6}"/>
              </a:ext>
            </a:extLst>
          </p:cNvPr>
          <p:cNvSpPr/>
          <p:nvPr/>
        </p:nvSpPr>
        <p:spPr bwMode="white">
          <a:xfrm>
            <a:off x="5415869" y="1872018"/>
            <a:ext cx="418942" cy="36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C060C0-13CD-859C-CA64-AA0678F16144}"/>
              </a:ext>
            </a:extLst>
          </p:cNvPr>
          <p:cNvSpPr/>
          <p:nvPr/>
        </p:nvSpPr>
        <p:spPr bwMode="white">
          <a:xfrm>
            <a:off x="1654911" y="3997138"/>
            <a:ext cx="418942" cy="36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630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B88AE1-2F25-6D7D-9DF9-CE007204B9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72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624933-B697-8625-B449-3D04C1718C9B}"/>
              </a:ext>
            </a:extLst>
          </p:cNvPr>
          <p:cNvSpPr/>
          <p:nvPr/>
        </p:nvSpPr>
        <p:spPr bwMode="white">
          <a:xfrm>
            <a:off x="3749622" y="2471497"/>
            <a:ext cx="418942" cy="37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F6E465-A2D0-99A1-000C-7E533C04B759}"/>
              </a:ext>
            </a:extLst>
          </p:cNvPr>
          <p:cNvSpPr/>
          <p:nvPr/>
        </p:nvSpPr>
        <p:spPr bwMode="white">
          <a:xfrm>
            <a:off x="1102670" y="4128477"/>
            <a:ext cx="418942" cy="37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444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1224BD-9716-582B-8185-67EA13A828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87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CCE48B-DDD3-BC8C-BB83-F11EA65FA08A}"/>
              </a:ext>
            </a:extLst>
          </p:cNvPr>
          <p:cNvSpPr/>
          <p:nvPr/>
        </p:nvSpPr>
        <p:spPr bwMode="white">
          <a:xfrm>
            <a:off x="2388060" y="1881884"/>
            <a:ext cx="428463" cy="276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87E530-AAEA-94A8-90B4-FE2C9E8AADD6}"/>
              </a:ext>
            </a:extLst>
          </p:cNvPr>
          <p:cNvSpPr/>
          <p:nvPr/>
        </p:nvSpPr>
        <p:spPr bwMode="white">
          <a:xfrm>
            <a:off x="5035012" y="1881884"/>
            <a:ext cx="428463" cy="276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EA91D8-7D37-5BDE-1C9A-6A9A14E83435}"/>
              </a:ext>
            </a:extLst>
          </p:cNvPr>
          <p:cNvSpPr/>
          <p:nvPr/>
        </p:nvSpPr>
        <p:spPr bwMode="white">
          <a:xfrm>
            <a:off x="7482015" y="1881884"/>
            <a:ext cx="437984" cy="276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4E1468-E961-99D8-A809-ECBD1E3A2DB5}"/>
              </a:ext>
            </a:extLst>
          </p:cNvPr>
          <p:cNvSpPr/>
          <p:nvPr/>
        </p:nvSpPr>
        <p:spPr bwMode="white">
          <a:xfrm>
            <a:off x="10319395" y="1881884"/>
            <a:ext cx="428463" cy="276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FB0BF4C-6176-3CE4-AA21-7F90C06EACC1}"/>
              </a:ext>
            </a:extLst>
          </p:cNvPr>
          <p:cNvSpPr/>
          <p:nvPr/>
        </p:nvSpPr>
        <p:spPr bwMode="white">
          <a:xfrm>
            <a:off x="3431705" y="2276872"/>
            <a:ext cx="1650914" cy="163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FE79F98E-0194-1DE9-CEC8-1545ADF85783}"/>
              </a:ext>
            </a:extLst>
          </p:cNvPr>
          <p:cNvSpPr/>
          <p:nvPr/>
        </p:nvSpPr>
        <p:spPr bwMode="white">
          <a:xfrm>
            <a:off x="603846" y="2348880"/>
            <a:ext cx="1891754" cy="156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8A436C89-5C7F-0310-54B4-BAE1F98CB165}"/>
              </a:ext>
            </a:extLst>
          </p:cNvPr>
          <p:cNvSpPr/>
          <p:nvPr/>
        </p:nvSpPr>
        <p:spPr bwMode="white">
          <a:xfrm>
            <a:off x="5951723" y="2348880"/>
            <a:ext cx="1818997" cy="156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4714699A-BC4F-71A0-FA7E-E1D944A86960}"/>
              </a:ext>
            </a:extLst>
          </p:cNvPr>
          <p:cNvSpPr/>
          <p:nvPr/>
        </p:nvSpPr>
        <p:spPr bwMode="white">
          <a:xfrm>
            <a:off x="8544272" y="2204864"/>
            <a:ext cx="2130221" cy="170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223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3" grpId="0" animBg="1"/>
      <p:bldP spid="34" grpId="0" animBg="1"/>
      <p:bldP spid="38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4DB1F7-CBAE-37AE-2F5D-C266E612B3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86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8279D1-11B5-D779-3066-322EA60F387D}"/>
              </a:ext>
            </a:extLst>
          </p:cNvPr>
          <p:cNvSpPr/>
          <p:nvPr/>
        </p:nvSpPr>
        <p:spPr bwMode="white">
          <a:xfrm>
            <a:off x="940806" y="4095665"/>
            <a:ext cx="437984" cy="27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A52E0C-C70E-6400-5EF1-AC86C084349A}"/>
              </a:ext>
            </a:extLst>
          </p:cNvPr>
          <p:cNvSpPr/>
          <p:nvPr/>
        </p:nvSpPr>
        <p:spPr bwMode="white">
          <a:xfrm>
            <a:off x="1521612" y="4076584"/>
            <a:ext cx="361813" cy="29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BD4300-2621-8E40-0159-CC0F208FE023}"/>
              </a:ext>
            </a:extLst>
          </p:cNvPr>
          <p:cNvSpPr/>
          <p:nvPr/>
        </p:nvSpPr>
        <p:spPr bwMode="white">
          <a:xfrm>
            <a:off x="2035768" y="4095665"/>
            <a:ext cx="418942" cy="26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7C24A3-6C71-9445-B971-3ADBC4186748}"/>
              </a:ext>
            </a:extLst>
          </p:cNvPr>
          <p:cNvSpPr/>
          <p:nvPr/>
        </p:nvSpPr>
        <p:spPr bwMode="white">
          <a:xfrm>
            <a:off x="2949823" y="4095665"/>
            <a:ext cx="437984" cy="27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568D55-2154-4AAA-F8B2-121B9D8B6889}"/>
              </a:ext>
            </a:extLst>
          </p:cNvPr>
          <p:cNvSpPr/>
          <p:nvPr/>
        </p:nvSpPr>
        <p:spPr bwMode="white">
          <a:xfrm>
            <a:off x="3816272" y="4095665"/>
            <a:ext cx="380856" cy="314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063647-9E50-FD68-B249-80DFDAD8311E}"/>
              </a:ext>
            </a:extLst>
          </p:cNvPr>
          <p:cNvSpPr/>
          <p:nvPr/>
        </p:nvSpPr>
        <p:spPr bwMode="white">
          <a:xfrm>
            <a:off x="6834559" y="4095665"/>
            <a:ext cx="428463" cy="27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EF30CD-E89B-E063-AD9B-427D8B3A4EF2}"/>
              </a:ext>
            </a:extLst>
          </p:cNvPr>
          <p:cNvSpPr/>
          <p:nvPr/>
        </p:nvSpPr>
        <p:spPr bwMode="white">
          <a:xfrm>
            <a:off x="7415365" y="4200609"/>
            <a:ext cx="352292" cy="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4EFB29E-98E9-D88F-A4C2-DAB55BB4E9B5}"/>
              </a:ext>
            </a:extLst>
          </p:cNvPr>
          <p:cNvSpPr/>
          <p:nvPr/>
        </p:nvSpPr>
        <p:spPr bwMode="white">
          <a:xfrm>
            <a:off x="8015214" y="4095665"/>
            <a:ext cx="238035" cy="27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775E91B-E3B2-C37C-2584-C7F0B944AF77}"/>
              </a:ext>
            </a:extLst>
          </p:cNvPr>
          <p:cNvSpPr/>
          <p:nvPr/>
        </p:nvSpPr>
        <p:spPr bwMode="white">
          <a:xfrm>
            <a:off x="8834055" y="4095665"/>
            <a:ext cx="437984" cy="27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08D76F6-2FB3-6C89-12A2-C2C76E3E7F28}"/>
              </a:ext>
            </a:extLst>
          </p:cNvPr>
          <p:cNvSpPr/>
          <p:nvPr/>
        </p:nvSpPr>
        <p:spPr bwMode="white">
          <a:xfrm>
            <a:off x="9690982" y="4067044"/>
            <a:ext cx="409420" cy="35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400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85E166-73DA-2E6D-E80A-46F94DE11E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0"/>
          <a:stretch>
            <a:fillRect/>
          </a:stretch>
        </p:blipFill>
        <p:spPr>
          <a:xfrm>
            <a:off x="360000" y="1224000"/>
            <a:ext cx="11340000" cy="3677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2760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2C22A0-73BE-EB15-CEA1-6163059E88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1340000" cy="36887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D69100-0D88-A8F3-13B6-5EAA6DBD0FFC}"/>
              </a:ext>
            </a:extLst>
          </p:cNvPr>
          <p:cNvSpPr/>
          <p:nvPr/>
        </p:nvSpPr>
        <p:spPr bwMode="white">
          <a:xfrm>
            <a:off x="7517509" y="936273"/>
            <a:ext cx="428463" cy="276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9B098B-F9DB-5DE3-3BA2-819D324D4629}"/>
              </a:ext>
            </a:extLst>
          </p:cNvPr>
          <p:cNvSpPr/>
          <p:nvPr/>
        </p:nvSpPr>
        <p:spPr bwMode="white">
          <a:xfrm>
            <a:off x="8602950" y="936273"/>
            <a:ext cx="437984" cy="276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62E7C6-2EFC-6047-BD9D-C2076670F83B}"/>
              </a:ext>
            </a:extLst>
          </p:cNvPr>
          <p:cNvSpPr/>
          <p:nvPr/>
        </p:nvSpPr>
        <p:spPr bwMode="white">
          <a:xfrm>
            <a:off x="9621741" y="936273"/>
            <a:ext cx="247556" cy="276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E269A2-A07E-D7B5-7C5C-D22E9919C32B}"/>
              </a:ext>
            </a:extLst>
          </p:cNvPr>
          <p:cNvSpPr/>
          <p:nvPr/>
        </p:nvSpPr>
        <p:spPr bwMode="white">
          <a:xfrm>
            <a:off x="10331743" y="905743"/>
            <a:ext cx="50405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158B2F-CF56-C5DB-32A3-E4500BC8604F}"/>
              </a:ext>
            </a:extLst>
          </p:cNvPr>
          <p:cNvSpPr/>
          <p:nvPr/>
        </p:nvSpPr>
        <p:spPr bwMode="white">
          <a:xfrm>
            <a:off x="7517509" y="1632082"/>
            <a:ext cx="428463" cy="276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17A2DC4-07D0-08FE-6713-D41CF7A6DE2B}"/>
              </a:ext>
            </a:extLst>
          </p:cNvPr>
          <p:cNvSpPr/>
          <p:nvPr/>
        </p:nvSpPr>
        <p:spPr bwMode="white">
          <a:xfrm>
            <a:off x="8098315" y="1613019"/>
            <a:ext cx="361813" cy="30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FE4D393-1200-7C3E-97F4-8D4986A04404}"/>
              </a:ext>
            </a:extLst>
          </p:cNvPr>
          <p:cNvSpPr/>
          <p:nvPr/>
        </p:nvSpPr>
        <p:spPr bwMode="white">
          <a:xfrm>
            <a:off x="8602950" y="1632082"/>
            <a:ext cx="437984" cy="276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F6D3B22-2876-65DD-FA7D-AB23A1BC4AC6}"/>
              </a:ext>
            </a:extLst>
          </p:cNvPr>
          <p:cNvSpPr/>
          <p:nvPr/>
        </p:nvSpPr>
        <p:spPr bwMode="white">
          <a:xfrm>
            <a:off x="9593176" y="1632082"/>
            <a:ext cx="590327" cy="276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0275255-7B2E-C39F-5883-2EC59A1D9BF1}"/>
              </a:ext>
            </a:extLst>
          </p:cNvPr>
          <p:cNvSpPr/>
          <p:nvPr/>
        </p:nvSpPr>
        <p:spPr bwMode="white">
          <a:xfrm>
            <a:off x="10607864" y="1601552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FAED421-9F75-681F-1BEB-AF75BECC2DA5}"/>
              </a:ext>
            </a:extLst>
          </p:cNvPr>
          <p:cNvSpPr/>
          <p:nvPr/>
        </p:nvSpPr>
        <p:spPr bwMode="white">
          <a:xfrm>
            <a:off x="1861791" y="3404966"/>
            <a:ext cx="418942" cy="26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FB6DE2D-0373-BADC-B8DC-46D5235BBCBE}"/>
              </a:ext>
            </a:extLst>
          </p:cNvPr>
          <p:cNvSpPr/>
          <p:nvPr/>
        </p:nvSpPr>
        <p:spPr bwMode="white">
          <a:xfrm>
            <a:off x="2433076" y="3385903"/>
            <a:ext cx="361813" cy="29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5FF6ED5-BE62-451F-A802-573A2DBB7B6D}"/>
              </a:ext>
            </a:extLst>
          </p:cNvPr>
          <p:cNvSpPr/>
          <p:nvPr/>
        </p:nvSpPr>
        <p:spPr bwMode="white">
          <a:xfrm>
            <a:off x="2947232" y="3404966"/>
            <a:ext cx="428463" cy="26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77FD218-99DD-01CE-51E1-1C145B38810C}"/>
              </a:ext>
            </a:extLst>
          </p:cNvPr>
          <p:cNvSpPr/>
          <p:nvPr/>
        </p:nvSpPr>
        <p:spPr bwMode="white">
          <a:xfrm>
            <a:off x="3861287" y="3404966"/>
            <a:ext cx="437984" cy="26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44AB88B-BF02-830F-CDA8-B442F934F019}"/>
              </a:ext>
            </a:extLst>
          </p:cNvPr>
          <p:cNvSpPr/>
          <p:nvPr/>
        </p:nvSpPr>
        <p:spPr bwMode="white">
          <a:xfrm>
            <a:off x="4537307" y="3385903"/>
            <a:ext cx="390377" cy="32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9D9B68D-11E9-7C02-7B13-A3C522C77D5F}"/>
              </a:ext>
            </a:extLst>
          </p:cNvPr>
          <p:cNvSpPr/>
          <p:nvPr/>
        </p:nvSpPr>
        <p:spPr bwMode="white">
          <a:xfrm>
            <a:off x="4232622" y="3986396"/>
            <a:ext cx="418942" cy="362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E5B3624-D467-E372-3F77-D1C970B71C37}"/>
              </a:ext>
            </a:extLst>
          </p:cNvPr>
          <p:cNvSpPr/>
          <p:nvPr/>
        </p:nvSpPr>
        <p:spPr bwMode="white">
          <a:xfrm>
            <a:off x="6879574" y="3986396"/>
            <a:ext cx="418942" cy="362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D7637A2-B3CC-6504-02E0-051C0E19ABE8}"/>
              </a:ext>
            </a:extLst>
          </p:cNvPr>
          <p:cNvSpPr/>
          <p:nvPr/>
        </p:nvSpPr>
        <p:spPr bwMode="white">
          <a:xfrm>
            <a:off x="8064989" y="1002993"/>
            <a:ext cx="428463" cy="166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img_16777215">
            <a:extLst>
              <a:ext uri="{FF2B5EF4-FFF2-40B4-BE49-F238E27FC236}">
                <a16:creationId xmlns:a16="http://schemas.microsoft.com/office/drawing/2014/main" id="{82CCF160-3C61-7BB8-E6FD-9DBB4BF64C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4" t="41339" r="6874"/>
          <a:stretch>
            <a:fillRect/>
          </a:stretch>
        </p:blipFill>
        <p:spPr>
          <a:xfrm>
            <a:off x="1588181" y="4499724"/>
            <a:ext cx="9037112" cy="2358276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BFD89C7-097C-BF3D-C57E-2209C4D5EDA2}"/>
              </a:ext>
            </a:extLst>
          </p:cNvPr>
          <p:cNvSpPr/>
          <p:nvPr/>
        </p:nvSpPr>
        <p:spPr bwMode="white">
          <a:xfrm>
            <a:off x="4235133" y="6515049"/>
            <a:ext cx="4075163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154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" grpId="0" animBg="1"/>
      <p:bldP spid="2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2025-07-24T17:35:32Z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