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4" r:id="rId3"/>
    <p:sldId id="333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AAC815-93AD-A32A-ED76-CFD2A2AAFD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"/>
          <a:stretch>
            <a:fillRect/>
          </a:stretch>
        </p:blipFill>
        <p:spPr>
          <a:xfrm>
            <a:off x="491696" y="2915389"/>
            <a:ext cx="11208608" cy="10272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84270-7884-E04F-F300-3C7548C26C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74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668196-5AE7-F044-5967-EA52F89496AA}"/>
              </a:ext>
            </a:extLst>
          </p:cNvPr>
          <p:cNvSpPr/>
          <p:nvPr/>
        </p:nvSpPr>
        <p:spPr bwMode="white">
          <a:xfrm>
            <a:off x="2283324" y="2635358"/>
            <a:ext cx="399899" cy="34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E0DA29-2545-840B-6021-662AE358F846}"/>
              </a:ext>
            </a:extLst>
          </p:cNvPr>
          <p:cNvSpPr/>
          <p:nvPr/>
        </p:nvSpPr>
        <p:spPr bwMode="white">
          <a:xfrm>
            <a:off x="4206649" y="2654431"/>
            <a:ext cx="380856" cy="30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04C4C2-A1E0-6E33-0EC0-40B0C261E81D}"/>
              </a:ext>
            </a:extLst>
          </p:cNvPr>
          <p:cNvSpPr/>
          <p:nvPr/>
        </p:nvSpPr>
        <p:spPr bwMode="white">
          <a:xfrm>
            <a:off x="6510831" y="2692576"/>
            <a:ext cx="161863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115A84-4532-3110-4006-184DEF7C7852}"/>
              </a:ext>
            </a:extLst>
          </p:cNvPr>
          <p:cNvSpPr/>
          <p:nvPr/>
        </p:nvSpPr>
        <p:spPr bwMode="white">
          <a:xfrm>
            <a:off x="3111687" y="3293357"/>
            <a:ext cx="380856" cy="32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D9ED14-0ADA-2750-16FE-33A17130EBD2}"/>
              </a:ext>
            </a:extLst>
          </p:cNvPr>
          <p:cNvSpPr/>
          <p:nvPr/>
        </p:nvSpPr>
        <p:spPr bwMode="white">
          <a:xfrm>
            <a:off x="5225440" y="3331502"/>
            <a:ext cx="228513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0AD95B-2188-7D12-06C3-1D9FE63402D7}"/>
              </a:ext>
            </a:extLst>
          </p:cNvPr>
          <p:cNvSpPr/>
          <p:nvPr/>
        </p:nvSpPr>
        <p:spPr bwMode="white">
          <a:xfrm>
            <a:off x="2835566" y="3913211"/>
            <a:ext cx="399899" cy="34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823A5D-8037-6C82-5933-C025C8C2F9A0}"/>
              </a:ext>
            </a:extLst>
          </p:cNvPr>
          <p:cNvSpPr/>
          <p:nvPr/>
        </p:nvSpPr>
        <p:spPr bwMode="white">
          <a:xfrm>
            <a:off x="4511335" y="3941819"/>
            <a:ext cx="380856" cy="2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A96D72B-EA85-8C8C-9D57-5444D98A08B7}"/>
              </a:ext>
            </a:extLst>
          </p:cNvPr>
          <p:cNvSpPr/>
          <p:nvPr/>
        </p:nvSpPr>
        <p:spPr bwMode="white">
          <a:xfrm>
            <a:off x="6529874" y="3970428"/>
            <a:ext cx="228513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1EA9ED5-3A08-D36A-C542-F68523DABAF3}"/>
              </a:ext>
            </a:extLst>
          </p:cNvPr>
          <p:cNvSpPr/>
          <p:nvPr/>
        </p:nvSpPr>
        <p:spPr bwMode="white">
          <a:xfrm>
            <a:off x="2930780" y="5191063"/>
            <a:ext cx="399899" cy="34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8C531F3-6298-6453-9E89-668E0346E561}"/>
              </a:ext>
            </a:extLst>
          </p:cNvPr>
          <p:cNvSpPr/>
          <p:nvPr/>
        </p:nvSpPr>
        <p:spPr bwMode="white">
          <a:xfrm>
            <a:off x="4730327" y="5210135"/>
            <a:ext cx="380856" cy="2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106F07B-F077-5F20-F1DA-E31A7354C259}"/>
              </a:ext>
            </a:extLst>
          </p:cNvPr>
          <p:cNvSpPr/>
          <p:nvPr/>
        </p:nvSpPr>
        <p:spPr bwMode="white">
          <a:xfrm>
            <a:off x="6929773" y="5248280"/>
            <a:ext cx="161863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494F9AE-D14D-0C39-E929-5DB85F1CD5C1}"/>
              </a:ext>
            </a:extLst>
          </p:cNvPr>
          <p:cNvSpPr/>
          <p:nvPr/>
        </p:nvSpPr>
        <p:spPr bwMode="white">
          <a:xfrm>
            <a:off x="9852846" y="5200599"/>
            <a:ext cx="390377" cy="32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29FB621-14DA-4625-7141-618038E19EFA}"/>
              </a:ext>
            </a:extLst>
          </p:cNvPr>
          <p:cNvSpPr/>
          <p:nvPr/>
        </p:nvSpPr>
        <p:spPr bwMode="white">
          <a:xfrm>
            <a:off x="1703512" y="5805264"/>
            <a:ext cx="57981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AEE44D8-AEA6-2205-10A9-94DD4CAE05A7}"/>
              </a:ext>
            </a:extLst>
          </p:cNvPr>
          <p:cNvSpPr/>
          <p:nvPr/>
        </p:nvSpPr>
        <p:spPr bwMode="white">
          <a:xfrm>
            <a:off x="10128448" y="1054109"/>
            <a:ext cx="93985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27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244E97-16DC-573A-9B29-491CE2000C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46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F64D6C-7627-D8CE-C6AA-7886310843DA}"/>
              </a:ext>
            </a:extLst>
          </p:cNvPr>
          <p:cNvSpPr/>
          <p:nvPr/>
        </p:nvSpPr>
        <p:spPr bwMode="white">
          <a:xfrm>
            <a:off x="3130730" y="2455400"/>
            <a:ext cx="390377" cy="33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98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994D3A-8640-7EDE-6954-99FF4AF69B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28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EB128F-05BF-A275-F7ED-5F7A935FC266}"/>
              </a:ext>
            </a:extLst>
          </p:cNvPr>
          <p:cNvSpPr/>
          <p:nvPr/>
        </p:nvSpPr>
        <p:spPr bwMode="white">
          <a:xfrm>
            <a:off x="6786952" y="1623907"/>
            <a:ext cx="399898" cy="33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D6D43D-8191-C709-024A-2BA2B77AC4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1162"/>
            <a:ext cx="11340000" cy="258697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C8A0F6-E509-310B-F19D-2296FD732765}"/>
              </a:ext>
            </a:extLst>
          </p:cNvPr>
          <p:cNvSpPr/>
          <p:nvPr/>
        </p:nvSpPr>
        <p:spPr bwMode="white">
          <a:xfrm>
            <a:off x="7605793" y="3587076"/>
            <a:ext cx="399899" cy="34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7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D123F9-BF70-32DD-C6D4-E42759ECC2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57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C0B99C-1EC1-FF04-3246-B2A78BD21DE9}"/>
              </a:ext>
            </a:extLst>
          </p:cNvPr>
          <p:cNvSpPr/>
          <p:nvPr/>
        </p:nvSpPr>
        <p:spPr bwMode="white">
          <a:xfrm>
            <a:off x="7786700" y="1348167"/>
            <a:ext cx="390377" cy="33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05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907D97-9D02-E939-7DD3-14538E73EB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41"/>
          <a:stretch>
            <a:fillRect/>
          </a:stretch>
        </p:blipFill>
        <p:spPr>
          <a:xfrm>
            <a:off x="360000" y="1224001"/>
            <a:ext cx="11340000" cy="209277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988102F-4CBF-F890-FF7D-450E8488B0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3481264"/>
            <a:ext cx="8784976" cy="3046449"/>
          </a:xfrm>
          <a:prstGeom prst="rect">
            <a:avLst/>
          </a:prstGeom>
        </p:spPr>
      </p:pic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FCD7990-2296-AA9B-A30E-504A3CBE0B0A}"/>
              </a:ext>
            </a:extLst>
          </p:cNvPr>
          <p:cNvCxnSpPr>
            <a:cxnSpLocks/>
          </p:cNvCxnSpPr>
          <p:nvPr/>
        </p:nvCxnSpPr>
        <p:spPr>
          <a:xfrm>
            <a:off x="2711624" y="4445192"/>
            <a:ext cx="2016224" cy="100003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89624BDE-5D66-0B76-DB95-B5F67740F061}"/>
              </a:ext>
            </a:extLst>
          </p:cNvPr>
          <p:cNvCxnSpPr>
            <a:cxnSpLocks/>
          </p:cNvCxnSpPr>
          <p:nvPr/>
        </p:nvCxnSpPr>
        <p:spPr>
          <a:xfrm>
            <a:off x="5231904" y="4471267"/>
            <a:ext cx="4926236" cy="90194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20E1E47-244B-7E94-D57F-D49787055951}"/>
              </a:ext>
            </a:extLst>
          </p:cNvPr>
          <p:cNvCxnSpPr>
            <a:cxnSpLocks/>
          </p:cNvCxnSpPr>
          <p:nvPr/>
        </p:nvCxnSpPr>
        <p:spPr>
          <a:xfrm flipV="1">
            <a:off x="2753940" y="4445192"/>
            <a:ext cx="4566196" cy="94578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03A9D6C2-A117-B4A8-8D14-D9FA467AE21D}"/>
              </a:ext>
            </a:extLst>
          </p:cNvPr>
          <p:cNvCxnSpPr>
            <a:cxnSpLocks/>
          </p:cNvCxnSpPr>
          <p:nvPr/>
        </p:nvCxnSpPr>
        <p:spPr>
          <a:xfrm flipV="1">
            <a:off x="7824192" y="4471267"/>
            <a:ext cx="2164565" cy="97395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435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4443C2-5D20-AE57-2F00-BF1C7878A6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578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E1490A-90CB-35F4-A84A-E26B3A717450}"/>
              </a:ext>
            </a:extLst>
          </p:cNvPr>
          <p:cNvSpPr/>
          <p:nvPr/>
        </p:nvSpPr>
        <p:spPr bwMode="white">
          <a:xfrm>
            <a:off x="9119697" y="2016763"/>
            <a:ext cx="504695" cy="41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9F8BA2-4A29-BA63-9DB6-B5F3ACA528B4}"/>
              </a:ext>
            </a:extLst>
          </p:cNvPr>
          <p:cNvSpPr/>
          <p:nvPr/>
        </p:nvSpPr>
        <p:spPr bwMode="white">
          <a:xfrm>
            <a:off x="9138740" y="2599397"/>
            <a:ext cx="500065" cy="38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F506FD6-BDB8-4A71-ECA6-9969FA7137C3}"/>
              </a:ext>
            </a:extLst>
          </p:cNvPr>
          <p:cNvSpPr/>
          <p:nvPr/>
        </p:nvSpPr>
        <p:spPr bwMode="white">
          <a:xfrm>
            <a:off x="9696400" y="2016763"/>
            <a:ext cx="461130" cy="41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15EDEA-C70E-ACCC-91A2-EA0C55ABBED6}"/>
              </a:ext>
            </a:extLst>
          </p:cNvPr>
          <p:cNvSpPr/>
          <p:nvPr/>
        </p:nvSpPr>
        <p:spPr bwMode="white">
          <a:xfrm>
            <a:off x="9710152" y="2599397"/>
            <a:ext cx="456900" cy="38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55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C9712-010E-8B81-2981-85FFBFA6D4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9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563502-C826-A887-19DA-2BDCAD3A8C02}"/>
              </a:ext>
            </a:extLst>
          </p:cNvPr>
          <p:cNvSpPr/>
          <p:nvPr/>
        </p:nvSpPr>
        <p:spPr bwMode="white">
          <a:xfrm>
            <a:off x="1940554" y="4389615"/>
            <a:ext cx="399899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A01E5E-6D37-CE01-4441-2AF5B332CDA2}"/>
              </a:ext>
            </a:extLst>
          </p:cNvPr>
          <p:cNvSpPr/>
          <p:nvPr/>
        </p:nvSpPr>
        <p:spPr bwMode="white">
          <a:xfrm>
            <a:off x="3711536" y="4389615"/>
            <a:ext cx="399899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D36EA7-8FEB-EDDA-75D5-2A57619FBC2C}"/>
              </a:ext>
            </a:extLst>
          </p:cNvPr>
          <p:cNvSpPr/>
          <p:nvPr/>
        </p:nvSpPr>
        <p:spPr bwMode="white">
          <a:xfrm>
            <a:off x="5482518" y="4389615"/>
            <a:ext cx="399899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92EE28-09A6-5796-9F33-182912280102}"/>
              </a:ext>
            </a:extLst>
          </p:cNvPr>
          <p:cNvSpPr/>
          <p:nvPr/>
        </p:nvSpPr>
        <p:spPr bwMode="white">
          <a:xfrm>
            <a:off x="7253501" y="4389615"/>
            <a:ext cx="399899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E59FBF-F012-C7DD-5CF1-C694387B98F8}"/>
              </a:ext>
            </a:extLst>
          </p:cNvPr>
          <p:cNvSpPr/>
          <p:nvPr/>
        </p:nvSpPr>
        <p:spPr bwMode="white">
          <a:xfrm>
            <a:off x="9024483" y="4389615"/>
            <a:ext cx="399899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32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F7DBD-368D-C0E8-9E46-0F0B8E4993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00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D36592-2C59-C8FC-0978-7C2F370EF3A5}"/>
              </a:ext>
            </a:extLst>
          </p:cNvPr>
          <p:cNvSpPr/>
          <p:nvPr/>
        </p:nvSpPr>
        <p:spPr bwMode="white">
          <a:xfrm>
            <a:off x="5691989" y="2055279"/>
            <a:ext cx="390377" cy="25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51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013E102B-A1D1-8889-EB6F-62E997846564}"/>
              </a:ext>
            </a:extLst>
          </p:cNvPr>
          <p:cNvGrpSpPr/>
          <p:nvPr/>
        </p:nvGrpSpPr>
        <p:grpSpPr>
          <a:xfrm>
            <a:off x="360000" y="1224000"/>
            <a:ext cx="11340000" cy="4293233"/>
            <a:chOff x="360000" y="1224000"/>
            <a:chExt cx="11340000" cy="4293233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D77080CE-4356-90A4-AE37-16FF0BAFC3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1224000"/>
              <a:ext cx="11340000" cy="3841272"/>
            </a:xfrm>
            <a:prstGeom prst="rect">
              <a:avLst/>
            </a:prstGeom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FC941A3E-846D-A005-0532-6C00AC65DC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887" b="90938"/>
            <a:stretch>
              <a:fillRect/>
            </a:stretch>
          </p:blipFill>
          <p:spPr>
            <a:xfrm>
              <a:off x="9192344" y="5065273"/>
              <a:ext cx="2507656" cy="45196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31709A-91F6-428F-2D87-BD88A28905FF}"/>
              </a:ext>
            </a:extLst>
          </p:cNvPr>
          <p:cNvSpPr/>
          <p:nvPr/>
        </p:nvSpPr>
        <p:spPr bwMode="white">
          <a:xfrm>
            <a:off x="4025743" y="2672817"/>
            <a:ext cx="361813" cy="2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DD5693-DE80-F321-1C12-3A4D8CD2C0A4}"/>
              </a:ext>
            </a:extLst>
          </p:cNvPr>
          <p:cNvSpPr/>
          <p:nvPr/>
        </p:nvSpPr>
        <p:spPr bwMode="white">
          <a:xfrm>
            <a:off x="6129974" y="2682349"/>
            <a:ext cx="228513" cy="2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625E8F-7049-C0D1-DC9E-26125A187C74}"/>
              </a:ext>
            </a:extLst>
          </p:cNvPr>
          <p:cNvSpPr/>
          <p:nvPr/>
        </p:nvSpPr>
        <p:spPr bwMode="white">
          <a:xfrm>
            <a:off x="4016221" y="3292377"/>
            <a:ext cx="380856" cy="30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0858A6-17AB-2104-59DC-7280F3FEA8AE}"/>
              </a:ext>
            </a:extLst>
          </p:cNvPr>
          <p:cNvSpPr/>
          <p:nvPr/>
        </p:nvSpPr>
        <p:spPr bwMode="white">
          <a:xfrm>
            <a:off x="6129974" y="3330504"/>
            <a:ext cx="228513" cy="2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14DB2D-2060-58BE-A211-E897E1AA3407}"/>
              </a:ext>
            </a:extLst>
          </p:cNvPr>
          <p:cNvSpPr/>
          <p:nvPr/>
        </p:nvSpPr>
        <p:spPr bwMode="white">
          <a:xfrm>
            <a:off x="4016221" y="3931001"/>
            <a:ext cx="380856" cy="30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E7E37D-928C-C12E-80FE-0FE4407318E9}"/>
              </a:ext>
            </a:extLst>
          </p:cNvPr>
          <p:cNvSpPr/>
          <p:nvPr/>
        </p:nvSpPr>
        <p:spPr bwMode="white">
          <a:xfrm>
            <a:off x="6129974" y="3969128"/>
            <a:ext cx="228513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AB0B3B-12B2-CAFF-C4EE-5A84F9D0084C}"/>
              </a:ext>
            </a:extLst>
          </p:cNvPr>
          <p:cNvSpPr/>
          <p:nvPr/>
        </p:nvSpPr>
        <p:spPr bwMode="white">
          <a:xfrm>
            <a:off x="2959345" y="4579156"/>
            <a:ext cx="371335" cy="29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DBFFB7-9C75-F154-2936-F2D626A9A16E}"/>
              </a:ext>
            </a:extLst>
          </p:cNvPr>
          <p:cNvSpPr/>
          <p:nvPr/>
        </p:nvSpPr>
        <p:spPr bwMode="white">
          <a:xfrm>
            <a:off x="5073098" y="4607751"/>
            <a:ext cx="228513" cy="2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59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