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C1F56B-11F4-CE4E-F9D7-0B201995A2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3"/>
          <a:stretch>
            <a:fillRect/>
          </a:stretch>
        </p:blipFill>
        <p:spPr>
          <a:xfrm>
            <a:off x="4056092" y="3192469"/>
            <a:ext cx="4079816" cy="47306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D137F5-EB2D-AC3B-8D0D-1FE7608B71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694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7044CC-2B8D-D1E8-A23E-1435B789EBBE}"/>
              </a:ext>
            </a:extLst>
          </p:cNvPr>
          <p:cNvSpPr/>
          <p:nvPr/>
        </p:nvSpPr>
        <p:spPr bwMode="white">
          <a:xfrm>
            <a:off x="2683224" y="1863338"/>
            <a:ext cx="399899" cy="25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F63916-243F-8867-753D-413E77A577C2}"/>
              </a:ext>
            </a:extLst>
          </p:cNvPr>
          <p:cNvSpPr/>
          <p:nvPr/>
        </p:nvSpPr>
        <p:spPr bwMode="white">
          <a:xfrm>
            <a:off x="5891939" y="1863338"/>
            <a:ext cx="409420" cy="25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737E25-1EB9-AA06-3FE5-8962F4CC128E}"/>
              </a:ext>
            </a:extLst>
          </p:cNvPr>
          <p:cNvSpPr/>
          <p:nvPr/>
        </p:nvSpPr>
        <p:spPr bwMode="white">
          <a:xfrm>
            <a:off x="9719546" y="1863338"/>
            <a:ext cx="380856" cy="25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D2F3100-A850-AE1B-160B-8F782FEAB935}"/>
              </a:ext>
            </a:extLst>
          </p:cNvPr>
          <p:cNvSpPr/>
          <p:nvPr/>
        </p:nvSpPr>
        <p:spPr bwMode="white">
          <a:xfrm>
            <a:off x="5130226" y="2598099"/>
            <a:ext cx="247556" cy="25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AF3EDB7-D6DD-368A-1542-90364443C18A}"/>
              </a:ext>
            </a:extLst>
          </p:cNvPr>
          <p:cNvSpPr/>
          <p:nvPr/>
        </p:nvSpPr>
        <p:spPr bwMode="white">
          <a:xfrm>
            <a:off x="5396826" y="3523708"/>
            <a:ext cx="228513" cy="25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98FDCD1-9236-F22A-C071-12176F910DE9}"/>
              </a:ext>
            </a:extLst>
          </p:cNvPr>
          <p:cNvSpPr/>
          <p:nvPr/>
        </p:nvSpPr>
        <p:spPr bwMode="white">
          <a:xfrm>
            <a:off x="10167052" y="3523708"/>
            <a:ext cx="561763" cy="25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813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D1B2B1-01A0-694E-37B7-2A766F0FE6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389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AF917C-BC23-F481-2032-0930E097A7AC}"/>
              </a:ext>
            </a:extLst>
          </p:cNvPr>
          <p:cNvSpPr/>
          <p:nvPr/>
        </p:nvSpPr>
        <p:spPr bwMode="white">
          <a:xfrm>
            <a:off x="8700755" y="1567603"/>
            <a:ext cx="218992" cy="24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CB2566-F052-4DB6-C498-4E6B240DC60F}"/>
              </a:ext>
            </a:extLst>
          </p:cNvPr>
          <p:cNvSpPr/>
          <p:nvPr/>
        </p:nvSpPr>
        <p:spPr bwMode="white">
          <a:xfrm>
            <a:off x="9862367" y="1567603"/>
            <a:ext cx="228513" cy="257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88FEC1-AF11-94BE-480F-41EFB22B99A2}"/>
              </a:ext>
            </a:extLst>
          </p:cNvPr>
          <p:cNvSpPr/>
          <p:nvPr/>
        </p:nvSpPr>
        <p:spPr bwMode="white">
          <a:xfrm>
            <a:off x="5301612" y="2283443"/>
            <a:ext cx="371335" cy="30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7AA56E5-A1E9-623C-0CC6-C53AD7E64580}"/>
              </a:ext>
            </a:extLst>
          </p:cNvPr>
          <p:cNvSpPr/>
          <p:nvPr/>
        </p:nvSpPr>
        <p:spPr bwMode="white">
          <a:xfrm>
            <a:off x="7358236" y="2273899"/>
            <a:ext cx="371335" cy="314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00EACD6-04CA-14A3-18DA-8BA803F8827F}"/>
              </a:ext>
            </a:extLst>
          </p:cNvPr>
          <p:cNvSpPr/>
          <p:nvPr/>
        </p:nvSpPr>
        <p:spPr bwMode="white">
          <a:xfrm>
            <a:off x="9405340" y="2292988"/>
            <a:ext cx="371335" cy="295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2DDF34A-45F7-4D6B-14A5-3042B6403251}"/>
              </a:ext>
            </a:extLst>
          </p:cNvPr>
          <p:cNvSpPr/>
          <p:nvPr/>
        </p:nvSpPr>
        <p:spPr bwMode="white">
          <a:xfrm>
            <a:off x="1255012" y="2808393"/>
            <a:ext cx="361813" cy="334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57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FAF104-56CE-0A34-E767-679A800EA6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877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BA212A-B08C-D165-7A27-E97B156A3B3C}"/>
              </a:ext>
            </a:extLst>
          </p:cNvPr>
          <p:cNvSpPr/>
          <p:nvPr/>
        </p:nvSpPr>
        <p:spPr bwMode="white">
          <a:xfrm>
            <a:off x="4025743" y="3769770"/>
            <a:ext cx="371335" cy="295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AD2DC5-F1A9-9DA9-11DD-4BCC2A474557}"/>
              </a:ext>
            </a:extLst>
          </p:cNvPr>
          <p:cNvSpPr/>
          <p:nvPr/>
        </p:nvSpPr>
        <p:spPr bwMode="white">
          <a:xfrm>
            <a:off x="8091385" y="3760235"/>
            <a:ext cx="1066397" cy="31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717FA1DB-990A-7F41-D3C1-FEEA3C8F49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208" y="1259525"/>
            <a:ext cx="3960400" cy="1872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68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1FE5AF-D1F0-311D-CD55-75A6ACABDE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02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38A28B-31C7-2C93-EC4B-9B5F6AC53C8B}"/>
              </a:ext>
            </a:extLst>
          </p:cNvPr>
          <p:cNvSpPr/>
          <p:nvPr/>
        </p:nvSpPr>
        <p:spPr bwMode="white">
          <a:xfrm>
            <a:off x="2311889" y="1920882"/>
            <a:ext cx="571284" cy="25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02AA6B-5836-A620-B8C5-3D52AB6AD024}"/>
              </a:ext>
            </a:extLst>
          </p:cNvPr>
          <p:cNvSpPr/>
          <p:nvPr/>
        </p:nvSpPr>
        <p:spPr bwMode="white">
          <a:xfrm>
            <a:off x="8281813" y="2445930"/>
            <a:ext cx="837884" cy="295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885D293-CF03-FDDA-ED31-E6D3D7DB9EAA}"/>
              </a:ext>
            </a:extLst>
          </p:cNvPr>
          <p:cNvSpPr/>
          <p:nvPr/>
        </p:nvSpPr>
        <p:spPr bwMode="white">
          <a:xfrm>
            <a:off x="3378287" y="3553304"/>
            <a:ext cx="380856" cy="25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F4940DC-957D-732B-DA8F-C6BB521C96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6" t="30783" r="42379" b="31001"/>
          <a:stretch>
            <a:fillRect/>
          </a:stretch>
        </p:blipFill>
        <p:spPr>
          <a:xfrm>
            <a:off x="3143033" y="4149080"/>
            <a:ext cx="5976664" cy="1340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846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7B8A35-D579-2AA2-7B1D-1748A8BEC2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253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F27DBF-A8C0-91DC-63AC-13023D9639FC}"/>
              </a:ext>
            </a:extLst>
          </p:cNvPr>
          <p:cNvSpPr/>
          <p:nvPr/>
        </p:nvSpPr>
        <p:spPr bwMode="white">
          <a:xfrm>
            <a:off x="693249" y="4273473"/>
            <a:ext cx="8769219" cy="295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479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2025-07-26T09:08:14Z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