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D47FE2-084A-ED98-F320-DA25BD2E8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>
            <a:fillRect/>
          </a:stretch>
        </p:blipFill>
        <p:spPr>
          <a:xfrm>
            <a:off x="3408020" y="2717952"/>
            <a:ext cx="5375960" cy="142209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E69E04-97F2-348B-F7BA-2652D3B14D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92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4D4684-8B7E-C7BC-8015-FF936E779D3D}"/>
              </a:ext>
            </a:extLst>
          </p:cNvPr>
          <p:cNvSpPr/>
          <p:nvPr/>
        </p:nvSpPr>
        <p:spPr bwMode="white">
          <a:xfrm>
            <a:off x="2426146" y="2159933"/>
            <a:ext cx="409420" cy="23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6E1608-1C46-2E6A-BFC5-7CF3F75AE85E}"/>
              </a:ext>
            </a:extLst>
          </p:cNvPr>
          <p:cNvSpPr/>
          <p:nvPr/>
        </p:nvSpPr>
        <p:spPr bwMode="white">
          <a:xfrm>
            <a:off x="5111183" y="2159933"/>
            <a:ext cx="399899" cy="24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ACBEC0-FC20-DD2C-1082-1099C2BF15A1}"/>
              </a:ext>
            </a:extLst>
          </p:cNvPr>
          <p:cNvSpPr/>
          <p:nvPr/>
        </p:nvSpPr>
        <p:spPr bwMode="white">
          <a:xfrm>
            <a:off x="7786700" y="2159933"/>
            <a:ext cx="399899" cy="23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97A85D-C5AC-0701-93AA-40BB40F8FA92}"/>
              </a:ext>
            </a:extLst>
          </p:cNvPr>
          <p:cNvSpPr/>
          <p:nvPr/>
        </p:nvSpPr>
        <p:spPr bwMode="white">
          <a:xfrm>
            <a:off x="10462216" y="2159933"/>
            <a:ext cx="399899" cy="24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24A598-633F-13E9-0487-5AA19DA7C23D}"/>
              </a:ext>
            </a:extLst>
          </p:cNvPr>
          <p:cNvSpPr/>
          <p:nvPr/>
        </p:nvSpPr>
        <p:spPr bwMode="white">
          <a:xfrm>
            <a:off x="2254760" y="2847557"/>
            <a:ext cx="399899" cy="25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31586C-8EB8-F066-77A4-367B30B78BE0}"/>
              </a:ext>
            </a:extLst>
          </p:cNvPr>
          <p:cNvSpPr/>
          <p:nvPr/>
        </p:nvSpPr>
        <p:spPr bwMode="white">
          <a:xfrm>
            <a:off x="4930277" y="2847557"/>
            <a:ext cx="399899" cy="25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39B781A-2ED2-7606-E624-8762B7616A20}"/>
              </a:ext>
            </a:extLst>
          </p:cNvPr>
          <p:cNvSpPr/>
          <p:nvPr/>
        </p:nvSpPr>
        <p:spPr bwMode="white">
          <a:xfrm>
            <a:off x="7967607" y="2857107"/>
            <a:ext cx="399899" cy="23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BBDEA22-94F4-654D-565D-5634AEFDB6ED}"/>
              </a:ext>
            </a:extLst>
          </p:cNvPr>
          <p:cNvSpPr/>
          <p:nvPr/>
        </p:nvSpPr>
        <p:spPr bwMode="white">
          <a:xfrm>
            <a:off x="10462216" y="2857107"/>
            <a:ext cx="390377" cy="24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263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26E92B-8E32-2A28-102A-82D50518B8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08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65967B-7B79-9A05-3D8F-4E9829666FEF}"/>
              </a:ext>
            </a:extLst>
          </p:cNvPr>
          <p:cNvSpPr/>
          <p:nvPr/>
        </p:nvSpPr>
        <p:spPr bwMode="white">
          <a:xfrm>
            <a:off x="1835818" y="2387627"/>
            <a:ext cx="390377" cy="24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D2B587-E0CF-B69A-EEAC-D58F06415276}"/>
              </a:ext>
            </a:extLst>
          </p:cNvPr>
          <p:cNvSpPr/>
          <p:nvPr/>
        </p:nvSpPr>
        <p:spPr bwMode="white">
          <a:xfrm>
            <a:off x="3778186" y="2387627"/>
            <a:ext cx="409420" cy="24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DFE9F6-1426-1A28-E4FC-F3F91FEE1DBE}"/>
              </a:ext>
            </a:extLst>
          </p:cNvPr>
          <p:cNvSpPr/>
          <p:nvPr/>
        </p:nvSpPr>
        <p:spPr bwMode="white">
          <a:xfrm>
            <a:off x="7186851" y="2387627"/>
            <a:ext cx="390377" cy="24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59C6E7-52DF-F663-F842-A03246E4DF06}"/>
              </a:ext>
            </a:extLst>
          </p:cNvPr>
          <p:cNvSpPr/>
          <p:nvPr/>
        </p:nvSpPr>
        <p:spPr bwMode="white">
          <a:xfrm>
            <a:off x="9862367" y="2387627"/>
            <a:ext cx="390377" cy="24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358E00-ECE0-2DD0-8739-7ACA8A74F37F}"/>
              </a:ext>
            </a:extLst>
          </p:cNvPr>
          <p:cNvSpPr/>
          <p:nvPr/>
        </p:nvSpPr>
        <p:spPr bwMode="white">
          <a:xfrm>
            <a:off x="1911989" y="3274654"/>
            <a:ext cx="218992" cy="24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512ED4-415B-5073-76C3-889C2A4C4244}"/>
              </a:ext>
            </a:extLst>
          </p:cNvPr>
          <p:cNvSpPr/>
          <p:nvPr/>
        </p:nvSpPr>
        <p:spPr bwMode="white">
          <a:xfrm>
            <a:off x="3778186" y="3274654"/>
            <a:ext cx="409420" cy="24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91E08FD-656B-3BDA-2FE6-C47EE8B257FB}"/>
              </a:ext>
            </a:extLst>
          </p:cNvPr>
          <p:cNvSpPr/>
          <p:nvPr/>
        </p:nvSpPr>
        <p:spPr bwMode="white">
          <a:xfrm>
            <a:off x="7167808" y="3274654"/>
            <a:ext cx="409420" cy="24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99853D0-F96F-C207-BEB2-1008BEC0660B}"/>
              </a:ext>
            </a:extLst>
          </p:cNvPr>
          <p:cNvSpPr/>
          <p:nvPr/>
        </p:nvSpPr>
        <p:spPr bwMode="white">
          <a:xfrm>
            <a:off x="9862367" y="3274654"/>
            <a:ext cx="390377" cy="24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3B545FA-34CF-5C94-12F5-922E23F4AAD6}"/>
              </a:ext>
            </a:extLst>
          </p:cNvPr>
          <p:cNvSpPr/>
          <p:nvPr/>
        </p:nvSpPr>
        <p:spPr bwMode="white">
          <a:xfrm>
            <a:off x="1816775" y="4161681"/>
            <a:ext cx="409420" cy="24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65EFDD7-87E4-2DF7-1678-B6F51702020D}"/>
              </a:ext>
            </a:extLst>
          </p:cNvPr>
          <p:cNvSpPr/>
          <p:nvPr/>
        </p:nvSpPr>
        <p:spPr bwMode="white">
          <a:xfrm>
            <a:off x="3778186" y="4161681"/>
            <a:ext cx="409420" cy="24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6D41189-6439-EB17-EFAC-E25061FAA1BC}"/>
              </a:ext>
            </a:extLst>
          </p:cNvPr>
          <p:cNvSpPr/>
          <p:nvPr/>
        </p:nvSpPr>
        <p:spPr bwMode="white">
          <a:xfrm>
            <a:off x="7186851" y="4161681"/>
            <a:ext cx="390377" cy="2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02D553C-9108-8436-3CF5-04F9B285FD0B}"/>
              </a:ext>
            </a:extLst>
          </p:cNvPr>
          <p:cNvSpPr/>
          <p:nvPr/>
        </p:nvSpPr>
        <p:spPr bwMode="white">
          <a:xfrm>
            <a:off x="9843324" y="4161681"/>
            <a:ext cx="390377" cy="24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98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BE0AB8-E3A9-03E4-D68A-4893DE4B7A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79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47A1D2-DD47-1CE0-CDC5-BE6BBF30E46D}"/>
              </a:ext>
            </a:extLst>
          </p:cNvPr>
          <p:cNvSpPr/>
          <p:nvPr/>
        </p:nvSpPr>
        <p:spPr bwMode="white">
          <a:xfrm>
            <a:off x="2273803" y="2348088"/>
            <a:ext cx="390377" cy="25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5F408A-76FA-CA59-63A3-4D4C8BF3BE6C}"/>
              </a:ext>
            </a:extLst>
          </p:cNvPr>
          <p:cNvSpPr/>
          <p:nvPr/>
        </p:nvSpPr>
        <p:spPr bwMode="white">
          <a:xfrm>
            <a:off x="7453450" y="2338562"/>
            <a:ext cx="390377" cy="26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AD9769-CDCF-EDAC-48B8-EF36FC1FF867}"/>
              </a:ext>
            </a:extLst>
          </p:cNvPr>
          <p:cNvSpPr/>
          <p:nvPr/>
        </p:nvSpPr>
        <p:spPr bwMode="white">
          <a:xfrm>
            <a:off x="2283324" y="3157813"/>
            <a:ext cx="380856" cy="26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764A5E-D80A-2E9C-DED2-840C7918F0E1}"/>
              </a:ext>
            </a:extLst>
          </p:cNvPr>
          <p:cNvSpPr/>
          <p:nvPr/>
        </p:nvSpPr>
        <p:spPr bwMode="white">
          <a:xfrm>
            <a:off x="7634357" y="3157813"/>
            <a:ext cx="390377" cy="26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66CA97-6F12-1AFE-5AAA-13B085C9D6C7}"/>
              </a:ext>
            </a:extLst>
          </p:cNvPr>
          <p:cNvSpPr/>
          <p:nvPr/>
        </p:nvSpPr>
        <p:spPr bwMode="white">
          <a:xfrm>
            <a:off x="8348463" y="3967537"/>
            <a:ext cx="380856" cy="26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AC21A32-C615-EA78-9494-A058C24256A6}"/>
              </a:ext>
            </a:extLst>
          </p:cNvPr>
          <p:cNvSpPr/>
          <p:nvPr/>
        </p:nvSpPr>
        <p:spPr bwMode="white">
          <a:xfrm>
            <a:off x="2999656" y="3967537"/>
            <a:ext cx="380856" cy="26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765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90CAE3-4EBC-2F7E-6B9A-D92947A379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95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92FB0E-EE64-E816-D803-15CD9E40D9F2}"/>
              </a:ext>
            </a:extLst>
          </p:cNvPr>
          <p:cNvSpPr/>
          <p:nvPr/>
        </p:nvSpPr>
        <p:spPr bwMode="white">
          <a:xfrm>
            <a:off x="2407103" y="2157921"/>
            <a:ext cx="409420" cy="25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F2E432-8A66-32D2-7F7F-BC55D4E4FED4}"/>
              </a:ext>
            </a:extLst>
          </p:cNvPr>
          <p:cNvSpPr/>
          <p:nvPr/>
        </p:nvSpPr>
        <p:spPr bwMode="white">
          <a:xfrm>
            <a:off x="5977632" y="2157921"/>
            <a:ext cx="409420" cy="25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17FDF2-A100-4A2D-258A-88AB11B8B06A}"/>
              </a:ext>
            </a:extLst>
          </p:cNvPr>
          <p:cNvSpPr/>
          <p:nvPr/>
        </p:nvSpPr>
        <p:spPr bwMode="white">
          <a:xfrm>
            <a:off x="9729068" y="2167451"/>
            <a:ext cx="399899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E5379B-0578-C587-5C44-D1B24EE94543}"/>
              </a:ext>
            </a:extLst>
          </p:cNvPr>
          <p:cNvSpPr/>
          <p:nvPr/>
        </p:nvSpPr>
        <p:spPr bwMode="white">
          <a:xfrm>
            <a:off x="427259" y="2564905"/>
            <a:ext cx="2232238" cy="170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62A6618-F61E-C018-2AE8-5EE369F33D50}"/>
              </a:ext>
            </a:extLst>
          </p:cNvPr>
          <p:cNvSpPr/>
          <p:nvPr/>
        </p:nvSpPr>
        <p:spPr bwMode="white">
          <a:xfrm>
            <a:off x="3997788" y="2564905"/>
            <a:ext cx="2232238" cy="170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DF05EAA-8FC7-A3A6-BA84-064618D40E33}"/>
              </a:ext>
            </a:extLst>
          </p:cNvPr>
          <p:cNvSpPr/>
          <p:nvPr/>
        </p:nvSpPr>
        <p:spPr bwMode="white">
          <a:xfrm>
            <a:off x="7968208" y="2564905"/>
            <a:ext cx="2232248" cy="170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82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2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54FB75-6B9C-0D0D-BDBF-3841608671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74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220AEE-EEB3-56A9-06FC-656FC5DEF29D}"/>
              </a:ext>
            </a:extLst>
          </p:cNvPr>
          <p:cNvSpPr/>
          <p:nvPr/>
        </p:nvSpPr>
        <p:spPr bwMode="white">
          <a:xfrm>
            <a:off x="3330680" y="2388609"/>
            <a:ext cx="399899" cy="23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D73D10-0F2D-C252-8053-D30240D2BE9F}"/>
              </a:ext>
            </a:extLst>
          </p:cNvPr>
          <p:cNvSpPr/>
          <p:nvPr/>
        </p:nvSpPr>
        <p:spPr bwMode="white">
          <a:xfrm>
            <a:off x="5292090" y="2388609"/>
            <a:ext cx="399899" cy="23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30BDB9-E541-D02B-92BF-FE1B99327C7F}"/>
              </a:ext>
            </a:extLst>
          </p:cNvPr>
          <p:cNvSpPr/>
          <p:nvPr/>
        </p:nvSpPr>
        <p:spPr bwMode="white">
          <a:xfrm>
            <a:off x="8881662" y="2388609"/>
            <a:ext cx="409420" cy="23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BED049-C178-31B7-E1CC-B1595749CF9A}"/>
              </a:ext>
            </a:extLst>
          </p:cNvPr>
          <p:cNvSpPr/>
          <p:nvPr/>
        </p:nvSpPr>
        <p:spPr bwMode="white">
          <a:xfrm>
            <a:off x="10938287" y="2388609"/>
            <a:ext cx="218992" cy="23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5EC36F-31D2-53F4-941E-373DD5CD65EA}"/>
              </a:ext>
            </a:extLst>
          </p:cNvPr>
          <p:cNvSpPr/>
          <p:nvPr/>
        </p:nvSpPr>
        <p:spPr bwMode="white">
          <a:xfrm>
            <a:off x="3330680" y="3018644"/>
            <a:ext cx="409420" cy="24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5F9F8C-1CB7-88A4-8839-EC2A84492670}"/>
              </a:ext>
            </a:extLst>
          </p:cNvPr>
          <p:cNvSpPr/>
          <p:nvPr/>
        </p:nvSpPr>
        <p:spPr bwMode="white">
          <a:xfrm>
            <a:off x="5301612" y="3009098"/>
            <a:ext cx="390377" cy="24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7D8D46F-E204-5F28-54BF-2F7929BD66AC}"/>
              </a:ext>
            </a:extLst>
          </p:cNvPr>
          <p:cNvSpPr/>
          <p:nvPr/>
        </p:nvSpPr>
        <p:spPr bwMode="white">
          <a:xfrm>
            <a:off x="8881662" y="3018644"/>
            <a:ext cx="409420" cy="24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8845DF1-5F37-2634-1107-90A784F04F34}"/>
              </a:ext>
            </a:extLst>
          </p:cNvPr>
          <p:cNvSpPr/>
          <p:nvPr/>
        </p:nvSpPr>
        <p:spPr bwMode="white">
          <a:xfrm>
            <a:off x="10862115" y="3009098"/>
            <a:ext cx="380856" cy="23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2FD0D48-5F6F-7584-2F15-C74C95C187BA}"/>
              </a:ext>
            </a:extLst>
          </p:cNvPr>
          <p:cNvSpPr/>
          <p:nvPr/>
        </p:nvSpPr>
        <p:spPr bwMode="white">
          <a:xfrm>
            <a:off x="3330680" y="3658224"/>
            <a:ext cx="390377" cy="23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25274C5-025E-B86A-B7C7-840FC19E21EC}"/>
              </a:ext>
            </a:extLst>
          </p:cNvPr>
          <p:cNvSpPr/>
          <p:nvPr/>
        </p:nvSpPr>
        <p:spPr bwMode="white">
          <a:xfrm>
            <a:off x="5292090" y="3658224"/>
            <a:ext cx="399899" cy="23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C992FEF-4CF2-99F1-4A35-040D72B13945}"/>
              </a:ext>
            </a:extLst>
          </p:cNvPr>
          <p:cNvSpPr/>
          <p:nvPr/>
        </p:nvSpPr>
        <p:spPr bwMode="white">
          <a:xfrm>
            <a:off x="8881662" y="3658224"/>
            <a:ext cx="399899" cy="23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EBFB9F0-983B-1186-2ECB-CCB11A7AACBC}"/>
              </a:ext>
            </a:extLst>
          </p:cNvPr>
          <p:cNvSpPr/>
          <p:nvPr/>
        </p:nvSpPr>
        <p:spPr bwMode="white">
          <a:xfrm>
            <a:off x="10862115" y="3658224"/>
            <a:ext cx="390377" cy="23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888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2025-07-25T11:45:29Z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