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7725E6-367C-2FDD-6648-414F97F22F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40" r="67198"/>
          <a:stretch>
            <a:fillRect/>
          </a:stretch>
        </p:blipFill>
        <p:spPr>
          <a:xfrm>
            <a:off x="4236112" y="3221607"/>
            <a:ext cx="3719776" cy="4147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5A4C967-2327-C74E-D65D-52CDF5D4CA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084266"/>
            <a:ext cx="10441160" cy="3335737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C7F6E63-F4D6-8163-9A2B-6F27634E5B10}"/>
              </a:ext>
            </a:extLst>
          </p:cNvPr>
          <p:cNvCxnSpPr>
            <a:cxnSpLocks/>
          </p:cNvCxnSpPr>
          <p:nvPr/>
        </p:nvCxnSpPr>
        <p:spPr>
          <a:xfrm>
            <a:off x="3143672" y="2492896"/>
            <a:ext cx="3600400" cy="7200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0BC2E1B-6B92-9107-2C77-DA49C92791C2}"/>
              </a:ext>
            </a:extLst>
          </p:cNvPr>
          <p:cNvCxnSpPr>
            <a:cxnSpLocks/>
          </p:cNvCxnSpPr>
          <p:nvPr/>
        </p:nvCxnSpPr>
        <p:spPr>
          <a:xfrm>
            <a:off x="4511824" y="2485890"/>
            <a:ext cx="1296144" cy="72708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38D25A9-3C89-0A5D-0CA7-5EAA3C23D46A}"/>
              </a:ext>
            </a:extLst>
          </p:cNvPr>
          <p:cNvCxnSpPr>
            <a:cxnSpLocks/>
          </p:cNvCxnSpPr>
          <p:nvPr/>
        </p:nvCxnSpPr>
        <p:spPr>
          <a:xfrm>
            <a:off x="5945672" y="2485890"/>
            <a:ext cx="895048" cy="72708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5500AD9-DDD2-C0BC-B4B7-EEB58DCB8CA5}"/>
              </a:ext>
            </a:extLst>
          </p:cNvPr>
          <p:cNvCxnSpPr>
            <a:cxnSpLocks/>
          </p:cNvCxnSpPr>
          <p:nvPr/>
        </p:nvCxnSpPr>
        <p:spPr>
          <a:xfrm flipH="1">
            <a:off x="5159896" y="2492896"/>
            <a:ext cx="2270148" cy="7200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5FFE10F-C0CE-E961-2C83-177134A61831}"/>
              </a:ext>
            </a:extLst>
          </p:cNvPr>
          <p:cNvCxnSpPr>
            <a:cxnSpLocks/>
          </p:cNvCxnSpPr>
          <p:nvPr/>
        </p:nvCxnSpPr>
        <p:spPr>
          <a:xfrm flipV="1">
            <a:off x="2855640" y="3861048"/>
            <a:ext cx="1656184" cy="11969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95D43D3D-5AB8-9D44-47B2-64A97EBF2906}"/>
              </a:ext>
            </a:extLst>
          </p:cNvPr>
          <p:cNvCxnSpPr>
            <a:cxnSpLocks/>
          </p:cNvCxnSpPr>
          <p:nvPr/>
        </p:nvCxnSpPr>
        <p:spPr>
          <a:xfrm>
            <a:off x="7392144" y="3767984"/>
            <a:ext cx="1080120" cy="21276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59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4427AD-A4E1-F8D1-00D5-1C37808244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91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D8B52B-55CD-4AE5-7A00-4663E2E48A72}"/>
              </a:ext>
            </a:extLst>
          </p:cNvPr>
          <p:cNvSpPr/>
          <p:nvPr/>
        </p:nvSpPr>
        <p:spPr bwMode="white">
          <a:xfrm>
            <a:off x="3130730" y="2130442"/>
            <a:ext cx="5197518" cy="30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FFD7B1-1867-4F28-C00A-39AAC48E5212}"/>
              </a:ext>
            </a:extLst>
          </p:cNvPr>
          <p:cNvSpPr/>
          <p:nvPr/>
        </p:nvSpPr>
        <p:spPr bwMode="white">
          <a:xfrm>
            <a:off x="2959345" y="2578892"/>
            <a:ext cx="5584927" cy="30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DED93E-FF76-2C16-5410-2F36A54BF78B}"/>
              </a:ext>
            </a:extLst>
          </p:cNvPr>
          <p:cNvSpPr/>
          <p:nvPr/>
        </p:nvSpPr>
        <p:spPr bwMode="white">
          <a:xfrm>
            <a:off x="9662418" y="2712473"/>
            <a:ext cx="247556" cy="2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073DD48-772F-E3A9-841E-214C4DE7226C}"/>
              </a:ext>
            </a:extLst>
          </p:cNvPr>
          <p:cNvSpPr/>
          <p:nvPr/>
        </p:nvSpPr>
        <p:spPr bwMode="white">
          <a:xfrm>
            <a:off x="10900201" y="2712473"/>
            <a:ext cx="238035" cy="2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DBCFAE-88DC-8A6A-65AB-2CD041F24580}"/>
              </a:ext>
            </a:extLst>
          </p:cNvPr>
          <p:cNvSpPr/>
          <p:nvPr/>
        </p:nvSpPr>
        <p:spPr bwMode="white">
          <a:xfrm>
            <a:off x="3503713" y="3429000"/>
            <a:ext cx="4248472" cy="104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44D802E-0842-1576-D93B-78A244550BB2}"/>
              </a:ext>
            </a:extLst>
          </p:cNvPr>
          <p:cNvSpPr/>
          <p:nvPr/>
        </p:nvSpPr>
        <p:spPr bwMode="white">
          <a:xfrm>
            <a:off x="9671939" y="3828828"/>
            <a:ext cx="228513" cy="2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AAE476D-8042-70A8-BF15-DC40423F12BF}"/>
              </a:ext>
            </a:extLst>
          </p:cNvPr>
          <p:cNvSpPr/>
          <p:nvPr/>
        </p:nvSpPr>
        <p:spPr bwMode="white">
          <a:xfrm>
            <a:off x="10900201" y="3828828"/>
            <a:ext cx="238035" cy="2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646E3E0-2FA1-8ECB-30F0-703890FECEA0}"/>
              </a:ext>
            </a:extLst>
          </p:cNvPr>
          <p:cNvSpPr/>
          <p:nvPr/>
        </p:nvSpPr>
        <p:spPr bwMode="white">
          <a:xfrm>
            <a:off x="9662418" y="4477650"/>
            <a:ext cx="238035" cy="2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E8A7EE4-BC4E-2F46-4FC4-BE8AC28CB7E7}"/>
              </a:ext>
            </a:extLst>
          </p:cNvPr>
          <p:cNvSpPr/>
          <p:nvPr/>
        </p:nvSpPr>
        <p:spPr bwMode="white">
          <a:xfrm>
            <a:off x="10909722" y="4477650"/>
            <a:ext cx="228513" cy="2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E36BC26-AE3C-8938-DE83-C84DCB031FA1}"/>
              </a:ext>
            </a:extLst>
          </p:cNvPr>
          <p:cNvSpPr/>
          <p:nvPr/>
        </p:nvSpPr>
        <p:spPr bwMode="white">
          <a:xfrm>
            <a:off x="2150025" y="4658937"/>
            <a:ext cx="6970311" cy="44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88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14597C-4521-F315-64E5-C514F52327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06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479DCC-FD23-24E9-C754-2E85EE5DFB59}"/>
              </a:ext>
            </a:extLst>
          </p:cNvPr>
          <p:cNvSpPr/>
          <p:nvPr/>
        </p:nvSpPr>
        <p:spPr bwMode="white">
          <a:xfrm>
            <a:off x="6834559" y="1367437"/>
            <a:ext cx="1114005" cy="34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02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B8A2FD-D5E2-5B03-069E-AF2DD6FC81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414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DE4D04-B1A7-BD5F-6A37-2A523E3B12DB}"/>
              </a:ext>
            </a:extLst>
          </p:cNvPr>
          <p:cNvSpPr/>
          <p:nvPr/>
        </p:nvSpPr>
        <p:spPr bwMode="white">
          <a:xfrm>
            <a:off x="1331183" y="3433430"/>
            <a:ext cx="1742418" cy="29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C15220-6476-EB71-7571-A8D94D5BDAB6}"/>
              </a:ext>
            </a:extLst>
          </p:cNvPr>
          <p:cNvSpPr/>
          <p:nvPr/>
        </p:nvSpPr>
        <p:spPr bwMode="white">
          <a:xfrm>
            <a:off x="1340705" y="4033404"/>
            <a:ext cx="2551738" cy="29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97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2FCFBF-DF06-FA75-06B8-EAE0EC13F9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828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A7E467-F46F-5D56-38CE-EA6BD1B67D06}"/>
              </a:ext>
            </a:extLst>
          </p:cNvPr>
          <p:cNvSpPr/>
          <p:nvPr/>
        </p:nvSpPr>
        <p:spPr bwMode="white">
          <a:xfrm>
            <a:off x="5863375" y="1977977"/>
            <a:ext cx="2713602" cy="28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992B84-7260-3E70-9CCF-681A5BDFB8D0}"/>
              </a:ext>
            </a:extLst>
          </p:cNvPr>
          <p:cNvSpPr/>
          <p:nvPr/>
        </p:nvSpPr>
        <p:spPr bwMode="white">
          <a:xfrm>
            <a:off x="1074105" y="2626970"/>
            <a:ext cx="3037329" cy="32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FED9E9-B340-1A4A-31A0-BE8CC4648F98}"/>
              </a:ext>
            </a:extLst>
          </p:cNvPr>
          <p:cNvSpPr/>
          <p:nvPr/>
        </p:nvSpPr>
        <p:spPr bwMode="white">
          <a:xfrm>
            <a:off x="5844332" y="2588794"/>
            <a:ext cx="1742418" cy="29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E3C2D7-B653-D6B2-C1BC-ACA0535EF198}"/>
              </a:ext>
            </a:extLst>
          </p:cNvPr>
          <p:cNvSpPr/>
          <p:nvPr/>
        </p:nvSpPr>
        <p:spPr bwMode="white">
          <a:xfrm>
            <a:off x="5853853" y="3190067"/>
            <a:ext cx="2865944" cy="29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A90E595-1265-2BEC-639E-8BF08F2F8F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7" t="20905"/>
          <a:stretch>
            <a:fillRect/>
          </a:stretch>
        </p:blipFill>
        <p:spPr>
          <a:xfrm>
            <a:off x="4194100" y="3886780"/>
            <a:ext cx="3803800" cy="2621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03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68</cp:revision>
  <dcterms:created xsi:type="dcterms:W3CDTF">2015-09-16T06:44:00Z</dcterms:created>
  <dcterms:modified xsi:type="dcterms:W3CDTF">2025-07-26T07:28:26Z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