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63FAA-5263-4483-1FD2-BC4E6AE33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15294"/>
            <a:ext cx="11340000" cy="2027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5D28F-3F2A-9321-2F39-E4E69C6D2A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47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EC587-F4EC-A2D4-6B3C-A69EC54E216B}"/>
              </a:ext>
            </a:extLst>
          </p:cNvPr>
          <p:cNvSpPr/>
          <p:nvPr/>
        </p:nvSpPr>
        <p:spPr bwMode="white">
          <a:xfrm>
            <a:off x="3092644" y="2073996"/>
            <a:ext cx="1066397" cy="30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71792D-A2E3-706B-DDB1-890ADEB37ECA}"/>
              </a:ext>
            </a:extLst>
          </p:cNvPr>
          <p:cNvSpPr/>
          <p:nvPr/>
        </p:nvSpPr>
        <p:spPr bwMode="white">
          <a:xfrm>
            <a:off x="5879976" y="2064446"/>
            <a:ext cx="432048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D37CF-E766-CD83-749E-577876006EC7}"/>
              </a:ext>
            </a:extLst>
          </p:cNvPr>
          <p:cNvSpPr/>
          <p:nvPr/>
        </p:nvSpPr>
        <p:spPr bwMode="white">
          <a:xfrm>
            <a:off x="9443425" y="2073996"/>
            <a:ext cx="1066397" cy="30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0088F3-B2C7-93DC-5601-E5183A5E1F19}"/>
              </a:ext>
            </a:extLst>
          </p:cNvPr>
          <p:cNvSpPr/>
          <p:nvPr/>
        </p:nvSpPr>
        <p:spPr bwMode="white">
          <a:xfrm>
            <a:off x="2307005" y="2608825"/>
            <a:ext cx="864096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8072B2-E97C-8AB6-254A-C740F5D66125}"/>
              </a:ext>
            </a:extLst>
          </p:cNvPr>
          <p:cNvSpPr/>
          <p:nvPr/>
        </p:nvSpPr>
        <p:spPr bwMode="white">
          <a:xfrm>
            <a:off x="5549168" y="2618376"/>
            <a:ext cx="723627" cy="29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9134B0-24F2-051F-CE79-8A969A2F7DCC}"/>
              </a:ext>
            </a:extLst>
          </p:cNvPr>
          <p:cNvSpPr/>
          <p:nvPr/>
        </p:nvSpPr>
        <p:spPr bwMode="white">
          <a:xfrm>
            <a:off x="9059288" y="2608825"/>
            <a:ext cx="443723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1DF08A1-673F-F23E-DDD3-112FBE546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1772816"/>
            <a:ext cx="9217024" cy="272243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067DD1A-B98D-4FA7-52FA-8C1914F183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76"/>
          <a:stretch>
            <a:fillRect/>
          </a:stretch>
        </p:blipFill>
        <p:spPr>
          <a:xfrm>
            <a:off x="360000" y="1224000"/>
            <a:ext cx="11340000" cy="47680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6C89ED5-C0F0-750D-62E0-D6CDEEC54D66}"/>
              </a:ext>
            </a:extLst>
          </p:cNvPr>
          <p:cNvCxnSpPr>
            <a:cxnSpLocks/>
          </p:cNvCxnSpPr>
          <p:nvPr/>
        </p:nvCxnSpPr>
        <p:spPr>
          <a:xfrm>
            <a:off x="2279576" y="2564904"/>
            <a:ext cx="2016224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8FF25F2-A027-FF80-F486-FC614B0B5EA4}"/>
              </a:ext>
            </a:extLst>
          </p:cNvPr>
          <p:cNvCxnSpPr>
            <a:cxnSpLocks/>
          </p:cNvCxnSpPr>
          <p:nvPr/>
        </p:nvCxnSpPr>
        <p:spPr>
          <a:xfrm>
            <a:off x="4243512" y="2564904"/>
            <a:ext cx="408473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C3821AE-6FA1-210B-0DF6-09CF9A62F843}"/>
              </a:ext>
            </a:extLst>
          </p:cNvPr>
          <p:cNvCxnSpPr>
            <a:cxnSpLocks/>
          </p:cNvCxnSpPr>
          <p:nvPr/>
        </p:nvCxnSpPr>
        <p:spPr>
          <a:xfrm flipV="1">
            <a:off x="2351584" y="2564904"/>
            <a:ext cx="4248472" cy="6944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417E948-6A9E-ED78-7B82-DA1610D8D632}"/>
              </a:ext>
            </a:extLst>
          </p:cNvPr>
          <p:cNvCxnSpPr>
            <a:cxnSpLocks/>
          </p:cNvCxnSpPr>
          <p:nvPr/>
        </p:nvCxnSpPr>
        <p:spPr>
          <a:xfrm>
            <a:off x="8177808" y="2539256"/>
            <a:ext cx="2166664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61879DB-3C2B-33D1-C8F2-FA2558C626A1}"/>
              </a:ext>
            </a:extLst>
          </p:cNvPr>
          <p:cNvCxnSpPr>
            <a:cxnSpLocks/>
          </p:cNvCxnSpPr>
          <p:nvPr/>
        </p:nvCxnSpPr>
        <p:spPr>
          <a:xfrm flipV="1">
            <a:off x="6248102" y="2564904"/>
            <a:ext cx="3972074" cy="71755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06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67626-75BD-404A-83E9-8B6D6C4ED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31920-52AC-710E-088A-E0A9B2B8553D}"/>
              </a:ext>
            </a:extLst>
          </p:cNvPr>
          <p:cNvSpPr/>
          <p:nvPr/>
        </p:nvSpPr>
        <p:spPr bwMode="white">
          <a:xfrm>
            <a:off x="1531133" y="3347357"/>
            <a:ext cx="409420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9E1DA-9DA2-FEBE-3458-71C47E463B82}"/>
              </a:ext>
            </a:extLst>
          </p:cNvPr>
          <p:cNvSpPr/>
          <p:nvPr/>
        </p:nvSpPr>
        <p:spPr bwMode="white">
          <a:xfrm>
            <a:off x="5073098" y="3347357"/>
            <a:ext cx="409420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9E130-9659-C02F-66F8-83EBDAE5B9E4}"/>
              </a:ext>
            </a:extLst>
          </p:cNvPr>
          <p:cNvSpPr/>
          <p:nvPr/>
        </p:nvSpPr>
        <p:spPr bwMode="white">
          <a:xfrm>
            <a:off x="8605541" y="3347357"/>
            <a:ext cx="418941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3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28C38-8317-AF2A-160B-286A6F3A0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01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712991-3E11-BD08-B9D3-B917D5829F67}"/>
              </a:ext>
            </a:extLst>
          </p:cNvPr>
          <p:cNvSpPr/>
          <p:nvPr/>
        </p:nvSpPr>
        <p:spPr bwMode="white">
          <a:xfrm>
            <a:off x="3397329" y="4057889"/>
            <a:ext cx="238035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6F4CF6-C607-D881-7291-46E4E6851D02}"/>
              </a:ext>
            </a:extLst>
          </p:cNvPr>
          <p:cNvSpPr/>
          <p:nvPr/>
        </p:nvSpPr>
        <p:spPr bwMode="white">
          <a:xfrm>
            <a:off x="5168312" y="4057889"/>
            <a:ext cx="228513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CB64B3-99DA-FB26-84C7-EEC5D663E03C}"/>
              </a:ext>
            </a:extLst>
          </p:cNvPr>
          <p:cNvSpPr/>
          <p:nvPr/>
        </p:nvSpPr>
        <p:spPr bwMode="white">
          <a:xfrm>
            <a:off x="8710277" y="4057889"/>
            <a:ext cx="238035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0E0EB8-401D-0A94-300B-685749DBC22D}"/>
              </a:ext>
            </a:extLst>
          </p:cNvPr>
          <p:cNvSpPr/>
          <p:nvPr/>
        </p:nvSpPr>
        <p:spPr bwMode="white">
          <a:xfrm>
            <a:off x="10481259" y="4057889"/>
            <a:ext cx="238035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E163A2D-1BD5-3C08-3FC2-2CF2E66630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627"/>
          <a:stretch>
            <a:fillRect/>
          </a:stretch>
        </p:blipFill>
        <p:spPr>
          <a:xfrm>
            <a:off x="2063552" y="1665821"/>
            <a:ext cx="3600400" cy="233750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17D927E-3584-13A4-93A6-CB20282882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322"/>
          <a:stretch>
            <a:fillRect/>
          </a:stretch>
        </p:blipFill>
        <p:spPr>
          <a:xfrm>
            <a:off x="7104112" y="1665821"/>
            <a:ext cx="3456384" cy="233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4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CD280-5FE9-BB95-D219-D9CAB6E943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0BB9CF-4269-5332-DCCD-939D998B7692}"/>
              </a:ext>
            </a:extLst>
          </p:cNvPr>
          <p:cNvSpPr/>
          <p:nvPr/>
        </p:nvSpPr>
        <p:spPr bwMode="white">
          <a:xfrm>
            <a:off x="1112191" y="2986836"/>
            <a:ext cx="1904282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8ACF00-5B4C-D977-1E32-C11F311AA4CD}"/>
              </a:ext>
            </a:extLst>
          </p:cNvPr>
          <p:cNvSpPr/>
          <p:nvPr/>
        </p:nvSpPr>
        <p:spPr bwMode="white">
          <a:xfrm>
            <a:off x="1131234" y="3491864"/>
            <a:ext cx="5217732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52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2025-07-26T08:38:35Z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