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46" r:id="rId3"/>
    <p:sldId id="343" r:id="rId4"/>
    <p:sldId id="341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5" autoAdjust="0"/>
    <p:restoredTop sz="94660"/>
  </p:normalViewPr>
  <p:slideViewPr>
    <p:cSldViewPr showGuides="1">
      <p:cViewPr varScale="1">
        <p:scale>
          <a:sx n="89" d="100"/>
          <a:sy n="89" d="100"/>
        </p:scale>
        <p:origin x="56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AC56D-A2CD-22E0-240A-4E7F969A07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112803"/>
            <a:ext cx="11340000" cy="632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8C297-79F2-9307-426D-1DC8897D47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7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6B1B0-1940-79E0-B561-E896555293FF}"/>
              </a:ext>
            </a:extLst>
          </p:cNvPr>
          <p:cNvSpPr/>
          <p:nvPr/>
        </p:nvSpPr>
        <p:spPr bwMode="white">
          <a:xfrm>
            <a:off x="1464483" y="2377704"/>
            <a:ext cx="238035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5726C2-0A67-0FA1-4C9F-2C8FBAD483CE}"/>
              </a:ext>
            </a:extLst>
          </p:cNvPr>
          <p:cNvSpPr/>
          <p:nvPr/>
        </p:nvSpPr>
        <p:spPr bwMode="white">
          <a:xfrm>
            <a:off x="5206397" y="2377704"/>
            <a:ext cx="238035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2B09F1-FFA1-706E-A9CC-41B5E1EE050B}"/>
              </a:ext>
            </a:extLst>
          </p:cNvPr>
          <p:cNvSpPr/>
          <p:nvPr/>
        </p:nvSpPr>
        <p:spPr bwMode="white">
          <a:xfrm>
            <a:off x="8377027" y="2377704"/>
            <a:ext cx="238035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435063-AE3B-174E-4864-D587BE60CBEC}"/>
              </a:ext>
            </a:extLst>
          </p:cNvPr>
          <p:cNvSpPr/>
          <p:nvPr/>
        </p:nvSpPr>
        <p:spPr bwMode="white">
          <a:xfrm>
            <a:off x="893198" y="3235831"/>
            <a:ext cx="247556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738E32-EDCC-80AD-28FF-AE20CF0C5EA4}"/>
              </a:ext>
            </a:extLst>
          </p:cNvPr>
          <p:cNvSpPr/>
          <p:nvPr/>
        </p:nvSpPr>
        <p:spPr bwMode="white">
          <a:xfrm>
            <a:off x="4644634" y="3235831"/>
            <a:ext cx="238035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FAFE06-4C7B-6E22-BC41-3EC2B3F12D50}"/>
              </a:ext>
            </a:extLst>
          </p:cNvPr>
          <p:cNvSpPr/>
          <p:nvPr/>
        </p:nvSpPr>
        <p:spPr bwMode="white">
          <a:xfrm>
            <a:off x="8938790" y="3245365"/>
            <a:ext cx="238035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0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69B52-E3FE-C46E-1BE6-4E9865F08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2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C8C78E-928C-9ECC-7415-34BC60C3644C}"/>
              </a:ext>
            </a:extLst>
          </p:cNvPr>
          <p:cNvSpPr/>
          <p:nvPr/>
        </p:nvSpPr>
        <p:spPr bwMode="white">
          <a:xfrm>
            <a:off x="1283576" y="3779028"/>
            <a:ext cx="999748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081C4C-E37A-27F9-9C91-86E4D9705E65}"/>
              </a:ext>
            </a:extLst>
          </p:cNvPr>
          <p:cNvSpPr/>
          <p:nvPr/>
        </p:nvSpPr>
        <p:spPr bwMode="white">
          <a:xfrm>
            <a:off x="3730579" y="3779028"/>
            <a:ext cx="999748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D03BA3-590A-2338-CC8E-CC2D9C96DE21}"/>
              </a:ext>
            </a:extLst>
          </p:cNvPr>
          <p:cNvSpPr/>
          <p:nvPr/>
        </p:nvSpPr>
        <p:spPr bwMode="white">
          <a:xfrm>
            <a:off x="6177581" y="3779028"/>
            <a:ext cx="999748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5D396D-AFF8-8A4E-6BD9-63B69A54B329}"/>
              </a:ext>
            </a:extLst>
          </p:cNvPr>
          <p:cNvSpPr/>
          <p:nvPr/>
        </p:nvSpPr>
        <p:spPr bwMode="white">
          <a:xfrm>
            <a:off x="8634105" y="3779028"/>
            <a:ext cx="999748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83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C36C51B-A52E-7D8D-062A-9796FB3E4B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81938"/>
            <a:ext cx="10704552" cy="553319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4FD06D2-73C7-ABDA-F39A-AD982A301A1C}"/>
              </a:ext>
            </a:extLst>
          </p:cNvPr>
          <p:cNvCxnSpPr>
            <a:cxnSpLocks/>
          </p:cNvCxnSpPr>
          <p:nvPr/>
        </p:nvCxnSpPr>
        <p:spPr>
          <a:xfrm>
            <a:off x="2135560" y="2996952"/>
            <a:ext cx="1008112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226D418-7E7F-64A1-3C46-2073B473A15F}"/>
              </a:ext>
            </a:extLst>
          </p:cNvPr>
          <p:cNvCxnSpPr>
            <a:cxnSpLocks/>
          </p:cNvCxnSpPr>
          <p:nvPr/>
        </p:nvCxnSpPr>
        <p:spPr>
          <a:xfrm flipH="1">
            <a:off x="3191996" y="3012951"/>
            <a:ext cx="743764" cy="8480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D062D02-B066-AF5A-BB9E-A64DC901DEC6}"/>
              </a:ext>
            </a:extLst>
          </p:cNvPr>
          <p:cNvCxnSpPr>
            <a:cxnSpLocks/>
          </p:cNvCxnSpPr>
          <p:nvPr/>
        </p:nvCxnSpPr>
        <p:spPr>
          <a:xfrm flipH="1">
            <a:off x="5735960" y="3012951"/>
            <a:ext cx="311716" cy="8480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A25ADED-6443-92B3-22CB-E7909C04274B}"/>
              </a:ext>
            </a:extLst>
          </p:cNvPr>
          <p:cNvCxnSpPr>
            <a:cxnSpLocks/>
          </p:cNvCxnSpPr>
          <p:nvPr/>
        </p:nvCxnSpPr>
        <p:spPr>
          <a:xfrm>
            <a:off x="7775868" y="3004951"/>
            <a:ext cx="624388" cy="8560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8DD60DA3-A423-8A42-9F6C-2681FD4FADC2}"/>
              </a:ext>
            </a:extLst>
          </p:cNvPr>
          <p:cNvCxnSpPr>
            <a:cxnSpLocks/>
          </p:cNvCxnSpPr>
          <p:nvPr/>
        </p:nvCxnSpPr>
        <p:spPr>
          <a:xfrm flipH="1">
            <a:off x="5891818" y="3008950"/>
            <a:ext cx="3516550" cy="85209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D507C7F-BA1C-234C-AAFC-D75430000BFB}"/>
              </a:ext>
            </a:extLst>
          </p:cNvPr>
          <p:cNvCxnSpPr>
            <a:cxnSpLocks/>
          </p:cNvCxnSpPr>
          <p:nvPr/>
        </p:nvCxnSpPr>
        <p:spPr>
          <a:xfrm flipH="1">
            <a:off x="8472264" y="3020665"/>
            <a:ext cx="1068323" cy="84038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EDC6191-DCC8-BA52-E1F3-8495F704E064}"/>
              </a:ext>
            </a:extLst>
          </p:cNvPr>
          <p:cNvCxnSpPr>
            <a:cxnSpLocks/>
          </p:cNvCxnSpPr>
          <p:nvPr/>
        </p:nvCxnSpPr>
        <p:spPr>
          <a:xfrm flipH="1">
            <a:off x="2892068" y="4797152"/>
            <a:ext cx="2915900" cy="82690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62D0421-111F-E902-925A-06ABD1F7AAE5}"/>
              </a:ext>
            </a:extLst>
          </p:cNvPr>
          <p:cNvCxnSpPr>
            <a:cxnSpLocks/>
          </p:cNvCxnSpPr>
          <p:nvPr/>
        </p:nvCxnSpPr>
        <p:spPr>
          <a:xfrm>
            <a:off x="2999656" y="4797152"/>
            <a:ext cx="1860312" cy="7954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0DD7198-1E43-69B1-6909-1ECA31D654A1}"/>
              </a:ext>
            </a:extLst>
          </p:cNvPr>
          <p:cNvCxnSpPr>
            <a:cxnSpLocks/>
          </p:cNvCxnSpPr>
          <p:nvPr/>
        </p:nvCxnSpPr>
        <p:spPr>
          <a:xfrm flipH="1">
            <a:off x="4967556" y="4797152"/>
            <a:ext cx="3432700" cy="82690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CF45529-AC63-F6FD-10E4-2C500AD2E453}"/>
              </a:ext>
            </a:extLst>
          </p:cNvPr>
          <p:cNvCxnSpPr>
            <a:cxnSpLocks/>
          </p:cNvCxnSpPr>
          <p:nvPr/>
        </p:nvCxnSpPr>
        <p:spPr>
          <a:xfrm flipH="1">
            <a:off x="7014314" y="4797152"/>
            <a:ext cx="1529958" cy="8111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11D7F3FA-639D-8F9B-5898-7F267614BDC6}"/>
              </a:ext>
            </a:extLst>
          </p:cNvPr>
          <p:cNvCxnSpPr>
            <a:cxnSpLocks/>
          </p:cNvCxnSpPr>
          <p:nvPr/>
        </p:nvCxnSpPr>
        <p:spPr>
          <a:xfrm>
            <a:off x="3191996" y="4797152"/>
            <a:ext cx="5758428" cy="8345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241DC5F-220C-272A-539C-835F17B33A09}"/>
              </a:ext>
            </a:extLst>
          </p:cNvPr>
          <p:cNvCxnSpPr>
            <a:cxnSpLocks/>
          </p:cNvCxnSpPr>
          <p:nvPr/>
        </p:nvCxnSpPr>
        <p:spPr>
          <a:xfrm>
            <a:off x="5916608" y="4826652"/>
            <a:ext cx="3141404" cy="7494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77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D9D3E-387A-1FD9-EAC3-F508EC09F4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04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E42DA-539A-45BD-61DD-92B34E462AAF}"/>
              </a:ext>
            </a:extLst>
          </p:cNvPr>
          <p:cNvSpPr/>
          <p:nvPr/>
        </p:nvSpPr>
        <p:spPr bwMode="white">
          <a:xfrm>
            <a:off x="1312141" y="3350809"/>
            <a:ext cx="247556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D50FBC-9680-DC19-B34D-22A3BB3CEAE8}"/>
              </a:ext>
            </a:extLst>
          </p:cNvPr>
          <p:cNvSpPr/>
          <p:nvPr/>
        </p:nvSpPr>
        <p:spPr bwMode="white">
          <a:xfrm>
            <a:off x="2207153" y="3350809"/>
            <a:ext cx="238035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805381-0D5E-80E1-A01D-99B40B425D29}"/>
              </a:ext>
            </a:extLst>
          </p:cNvPr>
          <p:cNvSpPr/>
          <p:nvPr/>
        </p:nvSpPr>
        <p:spPr bwMode="white">
          <a:xfrm>
            <a:off x="3016473" y="3350809"/>
            <a:ext cx="409420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37CA09-06B3-EB8C-7C71-E0A9BA8C7163}"/>
              </a:ext>
            </a:extLst>
          </p:cNvPr>
          <p:cNvSpPr/>
          <p:nvPr/>
        </p:nvSpPr>
        <p:spPr bwMode="white">
          <a:xfrm>
            <a:off x="3997178" y="3350809"/>
            <a:ext cx="238035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B6E79B-7DE3-73EE-D1FE-3191512E7421}"/>
              </a:ext>
            </a:extLst>
          </p:cNvPr>
          <p:cNvSpPr/>
          <p:nvPr/>
        </p:nvSpPr>
        <p:spPr bwMode="white">
          <a:xfrm>
            <a:off x="4901712" y="3350809"/>
            <a:ext cx="247556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D2E4B8-579A-B260-570E-2E3E80FFE533}"/>
              </a:ext>
            </a:extLst>
          </p:cNvPr>
          <p:cNvSpPr/>
          <p:nvPr/>
        </p:nvSpPr>
        <p:spPr bwMode="white">
          <a:xfrm>
            <a:off x="5711032" y="3350809"/>
            <a:ext cx="409420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B87AC5-720F-3F45-BD6C-3D8830D6B9A7}"/>
              </a:ext>
            </a:extLst>
          </p:cNvPr>
          <p:cNvSpPr/>
          <p:nvPr/>
        </p:nvSpPr>
        <p:spPr bwMode="white">
          <a:xfrm>
            <a:off x="6606045" y="3350809"/>
            <a:ext cx="409420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E2FF77-33A6-FDF6-49C4-7AABB16101B9}"/>
              </a:ext>
            </a:extLst>
          </p:cNvPr>
          <p:cNvSpPr/>
          <p:nvPr/>
        </p:nvSpPr>
        <p:spPr bwMode="white">
          <a:xfrm>
            <a:off x="7596272" y="3350809"/>
            <a:ext cx="238035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5F4212-FE76-DB77-F824-6F2EFAAC59F6}"/>
              </a:ext>
            </a:extLst>
          </p:cNvPr>
          <p:cNvSpPr/>
          <p:nvPr/>
        </p:nvSpPr>
        <p:spPr bwMode="white">
          <a:xfrm>
            <a:off x="8481763" y="3350809"/>
            <a:ext cx="238035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68551A-933A-6684-559A-F42A10B5A0CD}"/>
              </a:ext>
            </a:extLst>
          </p:cNvPr>
          <p:cNvSpPr/>
          <p:nvPr/>
        </p:nvSpPr>
        <p:spPr bwMode="white">
          <a:xfrm>
            <a:off x="9300604" y="3350809"/>
            <a:ext cx="409420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C15712-651A-9BE0-77F6-4415379052F7}"/>
              </a:ext>
            </a:extLst>
          </p:cNvPr>
          <p:cNvSpPr/>
          <p:nvPr/>
        </p:nvSpPr>
        <p:spPr bwMode="white">
          <a:xfrm>
            <a:off x="10281309" y="3350809"/>
            <a:ext cx="238035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8349545-1DC4-B82C-C87C-ECBDB65E842A}"/>
              </a:ext>
            </a:extLst>
          </p:cNvPr>
          <p:cNvSpPr/>
          <p:nvPr/>
        </p:nvSpPr>
        <p:spPr bwMode="white">
          <a:xfrm>
            <a:off x="11185843" y="3350809"/>
            <a:ext cx="238035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22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DD5C0-8905-AE86-C398-E508F9373A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9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947FC9-F046-17FD-7900-055B073419E2}"/>
              </a:ext>
            </a:extLst>
          </p:cNvPr>
          <p:cNvSpPr/>
          <p:nvPr/>
        </p:nvSpPr>
        <p:spPr bwMode="white">
          <a:xfrm>
            <a:off x="1502569" y="4214802"/>
            <a:ext cx="1390125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292F4-CD53-4982-81B7-C393E394E5E1}"/>
              </a:ext>
            </a:extLst>
          </p:cNvPr>
          <p:cNvSpPr/>
          <p:nvPr/>
        </p:nvSpPr>
        <p:spPr bwMode="white">
          <a:xfrm>
            <a:off x="1512090" y="4786294"/>
            <a:ext cx="5046347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59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8A92D-6EF4-BC3E-78E4-0FE8F0AA9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35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C3EC0-8E0F-629A-ABB2-7A2B18C5A2EF}"/>
              </a:ext>
            </a:extLst>
          </p:cNvPr>
          <p:cNvSpPr/>
          <p:nvPr/>
        </p:nvSpPr>
        <p:spPr bwMode="white">
          <a:xfrm>
            <a:off x="721813" y="2733258"/>
            <a:ext cx="2018539" cy="31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89D34A-5627-B63E-53E6-272EE4AD8186}"/>
              </a:ext>
            </a:extLst>
          </p:cNvPr>
          <p:cNvSpPr/>
          <p:nvPr/>
        </p:nvSpPr>
        <p:spPr bwMode="white">
          <a:xfrm>
            <a:off x="731335" y="3344603"/>
            <a:ext cx="4046599" cy="30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1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60CEB-E1E0-1F10-B8E8-7D426F89B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30929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F769A4-32DE-74AE-6F18-2E14E09B7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89740"/>
            <a:ext cx="11340000" cy="25295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CC644E-73CC-0C69-FD70-33BBC3A2BE98}"/>
              </a:ext>
            </a:extLst>
          </p:cNvPr>
          <p:cNvSpPr/>
          <p:nvPr/>
        </p:nvSpPr>
        <p:spPr bwMode="white">
          <a:xfrm>
            <a:off x="1310128" y="5836125"/>
            <a:ext cx="2018539" cy="31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E64D4-1B45-BF92-815B-AE96B3A8F823}"/>
              </a:ext>
            </a:extLst>
          </p:cNvPr>
          <p:cNvSpPr/>
          <p:nvPr/>
        </p:nvSpPr>
        <p:spPr bwMode="white">
          <a:xfrm>
            <a:off x="6404083" y="5855217"/>
            <a:ext cx="2028060" cy="2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097379-5DDC-B727-60F9-341B82F28BBB}"/>
              </a:ext>
            </a:extLst>
          </p:cNvPr>
          <p:cNvSpPr/>
          <p:nvPr/>
        </p:nvSpPr>
        <p:spPr bwMode="white">
          <a:xfrm>
            <a:off x="1319649" y="6456589"/>
            <a:ext cx="3789521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06A679-CBCC-8D39-9E00-7B9CE427D59C}"/>
              </a:ext>
            </a:extLst>
          </p:cNvPr>
          <p:cNvSpPr/>
          <p:nvPr/>
        </p:nvSpPr>
        <p:spPr bwMode="white">
          <a:xfrm>
            <a:off x="6423125" y="6456589"/>
            <a:ext cx="4208463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44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5A3C2-FB2B-8469-7EDE-169E0577A4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4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C9656-D3F0-926C-AA88-2051B334FC74}"/>
              </a:ext>
            </a:extLst>
          </p:cNvPr>
          <p:cNvSpPr/>
          <p:nvPr/>
        </p:nvSpPr>
        <p:spPr bwMode="white">
          <a:xfrm>
            <a:off x="874156" y="1987510"/>
            <a:ext cx="6550730" cy="31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EF936-5FB2-50A2-85DF-92461DA90D11}"/>
              </a:ext>
            </a:extLst>
          </p:cNvPr>
          <p:cNvSpPr/>
          <p:nvPr/>
        </p:nvSpPr>
        <p:spPr bwMode="white">
          <a:xfrm>
            <a:off x="874156" y="2646037"/>
            <a:ext cx="1361561" cy="23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4FF6FA-BC19-CAAD-83FB-36FE1BB653A4}"/>
              </a:ext>
            </a:extLst>
          </p:cNvPr>
          <p:cNvSpPr/>
          <p:nvPr/>
        </p:nvSpPr>
        <p:spPr bwMode="white">
          <a:xfrm>
            <a:off x="864634" y="3228214"/>
            <a:ext cx="7055365" cy="31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63F67-29E1-03C5-2B95-6F5C3F2E765A}"/>
              </a:ext>
            </a:extLst>
          </p:cNvPr>
          <p:cNvSpPr/>
          <p:nvPr/>
        </p:nvSpPr>
        <p:spPr bwMode="white">
          <a:xfrm>
            <a:off x="8091385" y="3228214"/>
            <a:ext cx="1970931" cy="31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0E163E-CF92-E9E3-C002-F6266F455A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57"/>
          <a:stretch>
            <a:fillRect/>
          </a:stretch>
        </p:blipFill>
        <p:spPr>
          <a:xfrm>
            <a:off x="426000" y="3999111"/>
            <a:ext cx="11340000" cy="164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0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C5E45-CE1C-CB02-D4FE-D22C248844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0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6309A5-BE88-0EE4-B619-F4667F0A3F2E}"/>
              </a:ext>
            </a:extLst>
          </p:cNvPr>
          <p:cNvSpPr/>
          <p:nvPr/>
        </p:nvSpPr>
        <p:spPr bwMode="white">
          <a:xfrm>
            <a:off x="8072342" y="3284906"/>
            <a:ext cx="790278" cy="35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DA8E9-97FA-EF46-2165-BD8393A374AF}"/>
              </a:ext>
            </a:extLst>
          </p:cNvPr>
          <p:cNvSpPr/>
          <p:nvPr/>
        </p:nvSpPr>
        <p:spPr bwMode="white">
          <a:xfrm>
            <a:off x="2978387" y="4000499"/>
            <a:ext cx="2018539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ABCC21-BA2E-606C-4C22-620901D88E02}"/>
              </a:ext>
            </a:extLst>
          </p:cNvPr>
          <p:cNvSpPr/>
          <p:nvPr/>
        </p:nvSpPr>
        <p:spPr bwMode="white">
          <a:xfrm>
            <a:off x="2987909" y="4611138"/>
            <a:ext cx="3713350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CC9AEF-F15A-8E9C-7E1A-A901B39C0D29}"/>
              </a:ext>
            </a:extLst>
          </p:cNvPr>
          <p:cNvSpPr/>
          <p:nvPr/>
        </p:nvSpPr>
        <p:spPr bwMode="white">
          <a:xfrm>
            <a:off x="6548916" y="5231318"/>
            <a:ext cx="2856423" cy="3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01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052BB-25D3-00E5-5ED8-4B7F7BA4D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53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44F2CA-2D88-4A95-C479-991884FBD8BC}"/>
              </a:ext>
            </a:extLst>
          </p:cNvPr>
          <p:cNvSpPr/>
          <p:nvPr/>
        </p:nvSpPr>
        <p:spPr bwMode="white">
          <a:xfrm>
            <a:off x="9129219" y="2281421"/>
            <a:ext cx="1894759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A316C6-D796-4063-537F-A96CECD603CE}"/>
              </a:ext>
            </a:extLst>
          </p:cNvPr>
          <p:cNvSpPr/>
          <p:nvPr/>
        </p:nvSpPr>
        <p:spPr bwMode="white">
          <a:xfrm>
            <a:off x="3663929" y="3053052"/>
            <a:ext cx="247556" cy="2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42FF36-1C17-322C-4F9C-F98F8DE5C886}"/>
              </a:ext>
            </a:extLst>
          </p:cNvPr>
          <p:cNvSpPr/>
          <p:nvPr/>
        </p:nvSpPr>
        <p:spPr bwMode="white">
          <a:xfrm>
            <a:off x="5834811" y="3053052"/>
            <a:ext cx="238035" cy="2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9AEDBE-87BD-A516-6D4C-85608C653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92" y="3544440"/>
            <a:ext cx="11340000" cy="142001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DDD182-0453-5C88-C8EB-AE4CA7FC85CA}"/>
              </a:ext>
            </a:extLst>
          </p:cNvPr>
          <p:cNvSpPr/>
          <p:nvPr/>
        </p:nvSpPr>
        <p:spPr bwMode="white">
          <a:xfrm>
            <a:off x="4914592" y="4554652"/>
            <a:ext cx="247556" cy="2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80AE881-6F42-3078-280B-9ADCA79BEA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21" y="4950167"/>
            <a:ext cx="11340000" cy="1512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B4FB84-3BD4-AEE0-132B-7F72ECB8F757}"/>
              </a:ext>
            </a:extLst>
          </p:cNvPr>
          <p:cNvSpPr/>
          <p:nvPr/>
        </p:nvSpPr>
        <p:spPr bwMode="white">
          <a:xfrm>
            <a:off x="2784310" y="5275534"/>
            <a:ext cx="238035" cy="27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29BF24-FF63-2AAC-5F93-B2F82FA22879}"/>
              </a:ext>
            </a:extLst>
          </p:cNvPr>
          <p:cNvSpPr/>
          <p:nvPr/>
        </p:nvSpPr>
        <p:spPr bwMode="white">
          <a:xfrm>
            <a:off x="6535746" y="6021964"/>
            <a:ext cx="238035" cy="26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8AC912-682B-7249-153C-D0CC01FD7A0E}"/>
              </a:ext>
            </a:extLst>
          </p:cNvPr>
          <p:cNvSpPr/>
          <p:nvPr/>
        </p:nvSpPr>
        <p:spPr bwMode="white">
          <a:xfrm>
            <a:off x="9639726" y="6021964"/>
            <a:ext cx="238035" cy="26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2B613-4637-3DDA-C1D6-6F5E307C3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81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B10F7E-420F-67A4-C583-778DB50BE2A6}"/>
              </a:ext>
            </a:extLst>
          </p:cNvPr>
          <p:cNvSpPr/>
          <p:nvPr/>
        </p:nvSpPr>
        <p:spPr bwMode="white">
          <a:xfrm>
            <a:off x="3682972" y="1520494"/>
            <a:ext cx="238035" cy="2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6C159A-1FCC-B510-C382-6E888102424F}"/>
              </a:ext>
            </a:extLst>
          </p:cNvPr>
          <p:cNvSpPr/>
          <p:nvPr/>
        </p:nvSpPr>
        <p:spPr bwMode="white">
          <a:xfrm>
            <a:off x="1664433" y="2266511"/>
            <a:ext cx="238035" cy="26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4A5BDA-262C-00BB-F8B0-F9CA9901BD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94995"/>
            <a:ext cx="11340000" cy="233411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6F95DD-C37E-D1C8-E85D-4C2723C34783}"/>
              </a:ext>
            </a:extLst>
          </p:cNvPr>
          <p:cNvSpPr/>
          <p:nvPr/>
        </p:nvSpPr>
        <p:spPr bwMode="white">
          <a:xfrm>
            <a:off x="1845340" y="3852491"/>
            <a:ext cx="238035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891546-82E4-DC2F-22AA-F9C719EC68F9}"/>
              </a:ext>
            </a:extLst>
          </p:cNvPr>
          <p:cNvSpPr/>
          <p:nvPr/>
        </p:nvSpPr>
        <p:spPr bwMode="white">
          <a:xfrm>
            <a:off x="4854105" y="3842964"/>
            <a:ext cx="247556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522B5B-1FD8-94CB-836D-341C7F48A195}"/>
              </a:ext>
            </a:extLst>
          </p:cNvPr>
          <p:cNvSpPr/>
          <p:nvPr/>
        </p:nvSpPr>
        <p:spPr bwMode="white">
          <a:xfrm>
            <a:off x="8995919" y="3852491"/>
            <a:ext cx="238035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C87705-1166-13DD-2865-EF5BB6276EE8}"/>
              </a:ext>
            </a:extLst>
          </p:cNvPr>
          <p:cNvSpPr/>
          <p:nvPr/>
        </p:nvSpPr>
        <p:spPr bwMode="white">
          <a:xfrm>
            <a:off x="1274055" y="4605124"/>
            <a:ext cx="247556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ABA3EA-7BE8-0A69-338C-823EDC9E7763}"/>
              </a:ext>
            </a:extLst>
          </p:cNvPr>
          <p:cNvSpPr/>
          <p:nvPr/>
        </p:nvSpPr>
        <p:spPr bwMode="white">
          <a:xfrm>
            <a:off x="4854105" y="4605124"/>
            <a:ext cx="247556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D48888-831E-1695-F15A-3A1A6AB7A600}"/>
              </a:ext>
            </a:extLst>
          </p:cNvPr>
          <p:cNvSpPr/>
          <p:nvPr/>
        </p:nvSpPr>
        <p:spPr bwMode="white">
          <a:xfrm>
            <a:off x="8995919" y="4605124"/>
            <a:ext cx="247556" cy="2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0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8C233-7B67-C902-00E2-6C2AD5115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06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D79FF-DC47-CBC7-4997-39E9B419CE65}"/>
              </a:ext>
            </a:extLst>
          </p:cNvPr>
          <p:cNvSpPr/>
          <p:nvPr/>
        </p:nvSpPr>
        <p:spPr bwMode="white">
          <a:xfrm>
            <a:off x="3349722" y="1453528"/>
            <a:ext cx="437984" cy="27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1195C5-F952-D959-FF92-9191DF72A7F4}"/>
              </a:ext>
            </a:extLst>
          </p:cNvPr>
          <p:cNvSpPr/>
          <p:nvPr/>
        </p:nvSpPr>
        <p:spPr bwMode="white">
          <a:xfrm>
            <a:off x="4663677" y="1453528"/>
            <a:ext cx="437984" cy="27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EFF861-81D1-6ADD-C8C0-32470E95C883}"/>
              </a:ext>
            </a:extLst>
          </p:cNvPr>
          <p:cNvSpPr/>
          <p:nvPr/>
        </p:nvSpPr>
        <p:spPr bwMode="white">
          <a:xfrm>
            <a:off x="5987153" y="1453528"/>
            <a:ext cx="428463" cy="27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987363-4684-B93D-B336-D1DB5225B8B4}"/>
              </a:ext>
            </a:extLst>
          </p:cNvPr>
          <p:cNvSpPr/>
          <p:nvPr/>
        </p:nvSpPr>
        <p:spPr bwMode="white">
          <a:xfrm>
            <a:off x="2226196" y="2209058"/>
            <a:ext cx="371335" cy="26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12B1D6-612A-A563-9DB8-9DD9BCAFEC7D}"/>
              </a:ext>
            </a:extLst>
          </p:cNvPr>
          <p:cNvSpPr/>
          <p:nvPr/>
        </p:nvSpPr>
        <p:spPr bwMode="white">
          <a:xfrm>
            <a:off x="3540151" y="2209058"/>
            <a:ext cx="428463" cy="27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DC94B3-4729-03A5-C398-EF32DB8492C1}"/>
              </a:ext>
            </a:extLst>
          </p:cNvPr>
          <p:cNvSpPr/>
          <p:nvPr/>
        </p:nvSpPr>
        <p:spPr bwMode="white">
          <a:xfrm>
            <a:off x="5977632" y="2209058"/>
            <a:ext cx="437984" cy="27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93C82D-339C-6969-722A-6898EA0F43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4623"/>
            <a:ext cx="11340000" cy="150625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484C0C-717B-D9B3-34CB-C0CA884FA714}"/>
              </a:ext>
            </a:extLst>
          </p:cNvPr>
          <p:cNvSpPr/>
          <p:nvPr/>
        </p:nvSpPr>
        <p:spPr bwMode="white">
          <a:xfrm>
            <a:off x="7586750" y="3726546"/>
            <a:ext cx="247556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29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63453-533C-08D9-52A4-6A293FEFF4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69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50959-3FEC-F690-C09C-16FDA05ED5D2}"/>
              </a:ext>
            </a:extLst>
          </p:cNvPr>
          <p:cNvSpPr/>
          <p:nvPr/>
        </p:nvSpPr>
        <p:spPr bwMode="white">
          <a:xfrm>
            <a:off x="7624836" y="2330492"/>
            <a:ext cx="418942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15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079EE-D8DB-AAE1-F976-1A72900A2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61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F3D58A-993D-C6E6-C9CA-7870692D0BF4}"/>
              </a:ext>
            </a:extLst>
          </p:cNvPr>
          <p:cNvSpPr/>
          <p:nvPr/>
        </p:nvSpPr>
        <p:spPr bwMode="white">
          <a:xfrm>
            <a:off x="3549672" y="1348001"/>
            <a:ext cx="418942" cy="3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31410-A509-4671-E25D-630F433653CD}"/>
              </a:ext>
            </a:extLst>
          </p:cNvPr>
          <p:cNvSpPr/>
          <p:nvPr/>
        </p:nvSpPr>
        <p:spPr bwMode="white">
          <a:xfrm>
            <a:off x="4111435" y="3398792"/>
            <a:ext cx="418942" cy="3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2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F0F39-158D-9AEB-EC44-147BBCCA46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9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E0E69-DB9C-E659-AB73-0F5B4D29A026}"/>
              </a:ext>
            </a:extLst>
          </p:cNvPr>
          <p:cNvSpPr/>
          <p:nvPr/>
        </p:nvSpPr>
        <p:spPr bwMode="white">
          <a:xfrm>
            <a:off x="5244483" y="1376567"/>
            <a:ext cx="418942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A8CF80-40B3-EEA3-41C7-F207A5004593}"/>
              </a:ext>
            </a:extLst>
          </p:cNvPr>
          <p:cNvSpPr/>
          <p:nvPr/>
        </p:nvSpPr>
        <p:spPr bwMode="white">
          <a:xfrm>
            <a:off x="1102670" y="4141860"/>
            <a:ext cx="418942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4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C9D2E-735E-3C62-E4D8-C39C4B387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15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18D4A-E06C-AC89-EBDE-0D955158FEF7}"/>
              </a:ext>
            </a:extLst>
          </p:cNvPr>
          <p:cNvSpPr/>
          <p:nvPr/>
        </p:nvSpPr>
        <p:spPr bwMode="white">
          <a:xfrm>
            <a:off x="2816523" y="2938108"/>
            <a:ext cx="247556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5232A6-8135-3A57-23FD-E1F0F995F814}"/>
              </a:ext>
            </a:extLst>
          </p:cNvPr>
          <p:cNvSpPr/>
          <p:nvPr/>
        </p:nvSpPr>
        <p:spPr bwMode="white">
          <a:xfrm>
            <a:off x="5453954" y="2938108"/>
            <a:ext cx="247556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B73817-71CC-69D9-7C3B-1D73546B4C9D}"/>
              </a:ext>
            </a:extLst>
          </p:cNvPr>
          <p:cNvSpPr/>
          <p:nvPr/>
        </p:nvSpPr>
        <p:spPr bwMode="white">
          <a:xfrm>
            <a:off x="8091385" y="2938108"/>
            <a:ext cx="247556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0AE4A1-132E-59B0-D543-FF29E1C38F12}"/>
              </a:ext>
            </a:extLst>
          </p:cNvPr>
          <p:cNvSpPr/>
          <p:nvPr/>
        </p:nvSpPr>
        <p:spPr bwMode="white">
          <a:xfrm>
            <a:off x="10728816" y="2938108"/>
            <a:ext cx="238035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F482DB-62C2-2F2A-F490-0276A65C47CA}"/>
              </a:ext>
            </a:extLst>
          </p:cNvPr>
          <p:cNvSpPr/>
          <p:nvPr/>
        </p:nvSpPr>
        <p:spPr bwMode="white">
          <a:xfrm>
            <a:off x="2816523" y="3623751"/>
            <a:ext cx="247556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7079C9-F094-0739-1E2E-2A5D4ACD7ACB}"/>
              </a:ext>
            </a:extLst>
          </p:cNvPr>
          <p:cNvSpPr/>
          <p:nvPr/>
        </p:nvSpPr>
        <p:spPr bwMode="white">
          <a:xfrm>
            <a:off x="5292090" y="3633274"/>
            <a:ext cx="171385" cy="25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B6371C-E4D0-0DDB-73C5-2CA9F0DF847A}"/>
              </a:ext>
            </a:extLst>
          </p:cNvPr>
          <p:cNvSpPr/>
          <p:nvPr/>
        </p:nvSpPr>
        <p:spPr bwMode="white">
          <a:xfrm>
            <a:off x="8091385" y="3623751"/>
            <a:ext cx="247556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5D63DC-4C35-6815-F8AE-4BB95B72BE1A}"/>
              </a:ext>
            </a:extLst>
          </p:cNvPr>
          <p:cNvSpPr/>
          <p:nvPr/>
        </p:nvSpPr>
        <p:spPr bwMode="white">
          <a:xfrm>
            <a:off x="10728816" y="3633274"/>
            <a:ext cx="238035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6629C5-0A30-26D0-2357-ACCF86ABF90D}"/>
              </a:ext>
            </a:extLst>
          </p:cNvPr>
          <p:cNvSpPr/>
          <p:nvPr/>
        </p:nvSpPr>
        <p:spPr bwMode="white">
          <a:xfrm>
            <a:off x="2826045" y="4309394"/>
            <a:ext cx="238035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A10AFB-98BB-4362-422F-81A4E8F0DD19}"/>
              </a:ext>
            </a:extLst>
          </p:cNvPr>
          <p:cNvSpPr/>
          <p:nvPr/>
        </p:nvSpPr>
        <p:spPr bwMode="white">
          <a:xfrm>
            <a:off x="5453954" y="4309394"/>
            <a:ext cx="238035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E913BD-0041-A2A9-35A4-AE610DC4280B}"/>
              </a:ext>
            </a:extLst>
          </p:cNvPr>
          <p:cNvSpPr/>
          <p:nvPr/>
        </p:nvSpPr>
        <p:spPr bwMode="white">
          <a:xfrm>
            <a:off x="8091385" y="4309394"/>
            <a:ext cx="247556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66F85A-7976-C7EA-20F7-53B31437F6F2}"/>
              </a:ext>
            </a:extLst>
          </p:cNvPr>
          <p:cNvSpPr/>
          <p:nvPr/>
        </p:nvSpPr>
        <p:spPr bwMode="white">
          <a:xfrm>
            <a:off x="10728816" y="4309394"/>
            <a:ext cx="247556" cy="27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58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EFE52-69D3-D1F1-1ADC-2A344E2B59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3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150442-0D69-2A37-1E20-8BF5AAB055EE}"/>
              </a:ext>
            </a:extLst>
          </p:cNvPr>
          <p:cNvSpPr/>
          <p:nvPr/>
        </p:nvSpPr>
        <p:spPr bwMode="white">
          <a:xfrm>
            <a:off x="3283073" y="2407594"/>
            <a:ext cx="399899" cy="2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460D79-C923-7DE9-D49F-F65CADC0E0F9}"/>
              </a:ext>
            </a:extLst>
          </p:cNvPr>
          <p:cNvSpPr/>
          <p:nvPr/>
        </p:nvSpPr>
        <p:spPr bwMode="white">
          <a:xfrm>
            <a:off x="4597027" y="2417139"/>
            <a:ext cx="409420" cy="2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B49A00-8D84-BFB0-060A-C376058F1654}"/>
              </a:ext>
            </a:extLst>
          </p:cNvPr>
          <p:cNvSpPr/>
          <p:nvPr/>
        </p:nvSpPr>
        <p:spPr bwMode="white">
          <a:xfrm>
            <a:off x="5977632" y="2407594"/>
            <a:ext cx="247556" cy="2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D22395-64A9-F189-75B7-7241F6C2D343}"/>
              </a:ext>
            </a:extLst>
          </p:cNvPr>
          <p:cNvSpPr/>
          <p:nvPr/>
        </p:nvSpPr>
        <p:spPr bwMode="white">
          <a:xfrm>
            <a:off x="7224937" y="2407594"/>
            <a:ext cx="409420" cy="2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471DB8-AF4B-6601-7CC9-B64150636FE3}"/>
              </a:ext>
            </a:extLst>
          </p:cNvPr>
          <p:cNvSpPr/>
          <p:nvPr/>
        </p:nvSpPr>
        <p:spPr bwMode="white">
          <a:xfrm>
            <a:off x="3892443" y="3686639"/>
            <a:ext cx="238035" cy="2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01589A-7F35-BAC7-C54E-569F1E9519FA}"/>
              </a:ext>
            </a:extLst>
          </p:cNvPr>
          <p:cNvSpPr/>
          <p:nvPr/>
        </p:nvSpPr>
        <p:spPr bwMode="white">
          <a:xfrm>
            <a:off x="5206397" y="3686639"/>
            <a:ext cx="238035" cy="2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48EDF5-495F-A931-83B4-408094FCEB82}"/>
              </a:ext>
            </a:extLst>
          </p:cNvPr>
          <p:cNvSpPr/>
          <p:nvPr/>
        </p:nvSpPr>
        <p:spPr bwMode="white">
          <a:xfrm>
            <a:off x="6425138" y="3686639"/>
            <a:ext cx="428463" cy="2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F28B9D-543E-3DA8-FCA7-03B059D656E5}"/>
              </a:ext>
            </a:extLst>
          </p:cNvPr>
          <p:cNvSpPr/>
          <p:nvPr/>
        </p:nvSpPr>
        <p:spPr bwMode="white">
          <a:xfrm>
            <a:off x="7834307" y="3686639"/>
            <a:ext cx="247556" cy="2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97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2025-07-24T16:14:05Z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