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08161-0A9B-537F-A644-00FAC28985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8"/>
          <a:stretch>
            <a:fillRect/>
          </a:stretch>
        </p:blipFill>
        <p:spPr>
          <a:xfrm>
            <a:off x="4380128" y="3185711"/>
            <a:ext cx="3431744" cy="4865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87721F-A946-BD65-E4D4-B2747BD83C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996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2BBD6A-EAA8-7500-DE6C-58EA2CC87E36}"/>
              </a:ext>
            </a:extLst>
          </p:cNvPr>
          <p:cNvSpPr/>
          <p:nvPr/>
        </p:nvSpPr>
        <p:spPr bwMode="white">
          <a:xfrm>
            <a:off x="1426397" y="4637074"/>
            <a:ext cx="409421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0CD595-8144-EAED-4ACF-2F1D33D454AC}"/>
              </a:ext>
            </a:extLst>
          </p:cNvPr>
          <p:cNvSpPr/>
          <p:nvPr/>
        </p:nvSpPr>
        <p:spPr bwMode="white">
          <a:xfrm>
            <a:off x="2445188" y="4637074"/>
            <a:ext cx="409420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3DBF20-5F08-ACB8-0566-92781AFBEAF7}"/>
              </a:ext>
            </a:extLst>
          </p:cNvPr>
          <p:cNvSpPr/>
          <p:nvPr/>
        </p:nvSpPr>
        <p:spPr bwMode="white">
          <a:xfrm>
            <a:off x="3311637" y="4637074"/>
            <a:ext cx="399899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F769E0-3626-646C-7FF9-ED429A2227FF}"/>
              </a:ext>
            </a:extLst>
          </p:cNvPr>
          <p:cNvSpPr/>
          <p:nvPr/>
        </p:nvSpPr>
        <p:spPr bwMode="white">
          <a:xfrm>
            <a:off x="4101914" y="4598939"/>
            <a:ext cx="380856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942BA4-0800-6DAC-C05B-11A0C93BC565}"/>
              </a:ext>
            </a:extLst>
          </p:cNvPr>
          <p:cNvSpPr/>
          <p:nvPr/>
        </p:nvSpPr>
        <p:spPr bwMode="white">
          <a:xfrm>
            <a:off x="6834559" y="4618006"/>
            <a:ext cx="409421" cy="2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6F2CBE-49BA-B3D7-45BA-B938D3CCFFD4}"/>
              </a:ext>
            </a:extLst>
          </p:cNvPr>
          <p:cNvSpPr/>
          <p:nvPr/>
        </p:nvSpPr>
        <p:spPr bwMode="white">
          <a:xfrm>
            <a:off x="7872392" y="4637074"/>
            <a:ext cx="390377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E49336-3274-9059-A70C-C6CFDCF39807}"/>
              </a:ext>
            </a:extLst>
          </p:cNvPr>
          <p:cNvSpPr/>
          <p:nvPr/>
        </p:nvSpPr>
        <p:spPr bwMode="white">
          <a:xfrm>
            <a:off x="8710277" y="4637074"/>
            <a:ext cx="361813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697C161-A570-5D07-F02C-70427CDB4B73}"/>
              </a:ext>
            </a:extLst>
          </p:cNvPr>
          <p:cNvSpPr/>
          <p:nvPr/>
        </p:nvSpPr>
        <p:spPr bwMode="white">
          <a:xfrm>
            <a:off x="9510075" y="4598939"/>
            <a:ext cx="371335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A278E2D-B6CE-3CE6-11E8-AC263D4A8853}"/>
              </a:ext>
            </a:extLst>
          </p:cNvPr>
          <p:cNvSpPr/>
          <p:nvPr/>
        </p:nvSpPr>
        <p:spPr bwMode="white">
          <a:xfrm>
            <a:off x="1988159" y="4637074"/>
            <a:ext cx="323729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FF2A95F-B2B6-FB83-02B1-A4F0C3B7C1D3}"/>
              </a:ext>
            </a:extLst>
          </p:cNvPr>
          <p:cNvSpPr/>
          <p:nvPr/>
        </p:nvSpPr>
        <p:spPr bwMode="white">
          <a:xfrm>
            <a:off x="7396321" y="4618006"/>
            <a:ext cx="323729" cy="2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97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0C1C23-706C-16DA-A2C5-3A14C4F0E3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3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9D2FCD-61F8-3F9F-88AD-597066B1038F}"/>
              </a:ext>
            </a:extLst>
          </p:cNvPr>
          <p:cNvSpPr/>
          <p:nvPr/>
        </p:nvSpPr>
        <p:spPr bwMode="white">
          <a:xfrm>
            <a:off x="2111939" y="3218229"/>
            <a:ext cx="123778" cy="15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0EBA15-58CF-C5FC-4C96-840A98D69752}"/>
              </a:ext>
            </a:extLst>
          </p:cNvPr>
          <p:cNvSpPr/>
          <p:nvPr/>
        </p:nvSpPr>
        <p:spPr bwMode="white">
          <a:xfrm>
            <a:off x="4692241" y="3218229"/>
            <a:ext cx="123778" cy="15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40C071-4D06-17F3-1433-67876829764A}"/>
              </a:ext>
            </a:extLst>
          </p:cNvPr>
          <p:cNvSpPr/>
          <p:nvPr/>
        </p:nvSpPr>
        <p:spPr bwMode="white">
          <a:xfrm>
            <a:off x="1835818" y="3514024"/>
            <a:ext cx="238035" cy="2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C0BB89-468A-7B25-F7E1-A92941F17713}"/>
              </a:ext>
            </a:extLst>
          </p:cNvPr>
          <p:cNvSpPr/>
          <p:nvPr/>
        </p:nvSpPr>
        <p:spPr bwMode="white">
          <a:xfrm>
            <a:off x="2264282" y="3514024"/>
            <a:ext cx="152342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BC6CA9-1116-B1B4-BB75-7F41AA5E36FD}"/>
              </a:ext>
            </a:extLst>
          </p:cNvPr>
          <p:cNvSpPr/>
          <p:nvPr/>
        </p:nvSpPr>
        <p:spPr bwMode="white">
          <a:xfrm>
            <a:off x="4416120" y="3514024"/>
            <a:ext cx="238035" cy="2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865B71-9451-25AB-A831-666382C8EE32}"/>
              </a:ext>
            </a:extLst>
          </p:cNvPr>
          <p:cNvSpPr/>
          <p:nvPr/>
        </p:nvSpPr>
        <p:spPr bwMode="white">
          <a:xfrm>
            <a:off x="4816020" y="3514024"/>
            <a:ext cx="238035" cy="2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1A60F1-AD0B-8ACC-B553-4B2B69829C0B}"/>
              </a:ext>
            </a:extLst>
          </p:cNvPr>
          <p:cNvSpPr/>
          <p:nvPr/>
        </p:nvSpPr>
        <p:spPr bwMode="white">
          <a:xfrm>
            <a:off x="6996423" y="3514024"/>
            <a:ext cx="238035" cy="2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CECF87-5260-5889-664E-14EDE46F7471}"/>
              </a:ext>
            </a:extLst>
          </p:cNvPr>
          <p:cNvSpPr/>
          <p:nvPr/>
        </p:nvSpPr>
        <p:spPr bwMode="white">
          <a:xfrm>
            <a:off x="7405843" y="3514024"/>
            <a:ext cx="228513" cy="2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113A4D-4C1F-E375-807A-C4EE9D73EC3D}"/>
              </a:ext>
            </a:extLst>
          </p:cNvPr>
          <p:cNvSpPr/>
          <p:nvPr/>
        </p:nvSpPr>
        <p:spPr bwMode="white">
          <a:xfrm>
            <a:off x="9586246" y="3514024"/>
            <a:ext cx="228513" cy="2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BB4F16-BA83-6F36-00E8-0ED691301AA2}"/>
              </a:ext>
            </a:extLst>
          </p:cNvPr>
          <p:cNvSpPr/>
          <p:nvPr/>
        </p:nvSpPr>
        <p:spPr bwMode="white">
          <a:xfrm>
            <a:off x="9976624" y="3514024"/>
            <a:ext cx="238035" cy="2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BDE898-48A2-437D-09E9-CDA9AFD5634A}"/>
              </a:ext>
            </a:extLst>
          </p:cNvPr>
          <p:cNvSpPr/>
          <p:nvPr/>
        </p:nvSpPr>
        <p:spPr bwMode="white">
          <a:xfrm>
            <a:off x="6996423" y="2420888"/>
            <a:ext cx="228513" cy="2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A2041A3-54FE-FEAF-93D1-BE0756C91242}"/>
              </a:ext>
            </a:extLst>
          </p:cNvPr>
          <p:cNvSpPr/>
          <p:nvPr/>
        </p:nvSpPr>
        <p:spPr bwMode="white">
          <a:xfrm>
            <a:off x="9564771" y="2420888"/>
            <a:ext cx="228513" cy="2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05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474AC-6BF5-1C44-B3FD-AD297ED98A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927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9D51ED-4FC9-FD57-B36B-A7AB693CF12C}"/>
              </a:ext>
            </a:extLst>
          </p:cNvPr>
          <p:cNvSpPr/>
          <p:nvPr/>
        </p:nvSpPr>
        <p:spPr bwMode="white">
          <a:xfrm>
            <a:off x="1302619" y="4731070"/>
            <a:ext cx="2066146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97435F-E4B9-8FBB-79D7-E17FE813C8DE}"/>
              </a:ext>
            </a:extLst>
          </p:cNvPr>
          <p:cNvSpPr/>
          <p:nvPr/>
        </p:nvSpPr>
        <p:spPr bwMode="white">
          <a:xfrm>
            <a:off x="6615566" y="4731070"/>
            <a:ext cx="2218488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50002E-30A0-570D-0766-0F1A32F9BACB}"/>
              </a:ext>
            </a:extLst>
          </p:cNvPr>
          <p:cNvSpPr/>
          <p:nvPr/>
        </p:nvSpPr>
        <p:spPr bwMode="white">
          <a:xfrm>
            <a:off x="1321662" y="5550657"/>
            <a:ext cx="3646700" cy="2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E0E519-F311-EF06-6214-B6DE86D0F379}"/>
              </a:ext>
            </a:extLst>
          </p:cNvPr>
          <p:cNvSpPr/>
          <p:nvPr/>
        </p:nvSpPr>
        <p:spPr bwMode="white">
          <a:xfrm>
            <a:off x="6634609" y="5550657"/>
            <a:ext cx="3646700" cy="2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29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007C1-3959-FFDA-9155-796156D48A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1"/>
          <a:stretch>
            <a:fillRect/>
          </a:stretch>
        </p:blipFill>
        <p:spPr>
          <a:xfrm>
            <a:off x="360000" y="1224001"/>
            <a:ext cx="11340000" cy="24930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DAD0FE-B18D-57A7-EB74-0651181EAAAE}"/>
              </a:ext>
            </a:extLst>
          </p:cNvPr>
          <p:cNvSpPr/>
          <p:nvPr/>
        </p:nvSpPr>
        <p:spPr bwMode="white">
          <a:xfrm>
            <a:off x="2978387" y="3240174"/>
            <a:ext cx="342770" cy="20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243C71-E647-155C-871C-AEE0FD145A22}"/>
              </a:ext>
            </a:extLst>
          </p:cNvPr>
          <p:cNvSpPr/>
          <p:nvPr/>
        </p:nvSpPr>
        <p:spPr bwMode="white">
          <a:xfrm>
            <a:off x="6339445" y="3240174"/>
            <a:ext cx="485591" cy="20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6976EA-25F8-BFD1-4D8D-395506679AE4}"/>
              </a:ext>
            </a:extLst>
          </p:cNvPr>
          <p:cNvSpPr/>
          <p:nvPr/>
        </p:nvSpPr>
        <p:spPr bwMode="white">
          <a:xfrm>
            <a:off x="9871889" y="3240174"/>
            <a:ext cx="342770" cy="20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62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2025-07-26T06:37:22Z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