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AC604-A32D-EB94-4C17-F8F2265DA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>
            <a:fillRect/>
          </a:stretch>
        </p:blipFill>
        <p:spPr>
          <a:xfrm>
            <a:off x="3047980" y="3140818"/>
            <a:ext cx="6096040" cy="576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5E511-4F2C-3951-3709-C6FCF3ED7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4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3C937-EEAF-F730-0AC0-CBA089658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12C34B-9E64-73C0-9F1F-9BF9C0816AEE}"/>
              </a:ext>
            </a:extLst>
          </p:cNvPr>
          <p:cNvSpPr/>
          <p:nvPr/>
        </p:nvSpPr>
        <p:spPr bwMode="white">
          <a:xfrm>
            <a:off x="3882921" y="1347940"/>
            <a:ext cx="771234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91794-F238-46DD-98E0-01F6B1B77CE0}"/>
              </a:ext>
            </a:extLst>
          </p:cNvPr>
          <p:cNvSpPr/>
          <p:nvPr/>
        </p:nvSpPr>
        <p:spPr bwMode="white">
          <a:xfrm>
            <a:off x="7777178" y="1347940"/>
            <a:ext cx="1066397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C42878-0D68-B258-10BC-D5B6F4CF3327}"/>
              </a:ext>
            </a:extLst>
          </p:cNvPr>
          <p:cNvSpPr/>
          <p:nvPr/>
        </p:nvSpPr>
        <p:spPr bwMode="white">
          <a:xfrm>
            <a:off x="8405591" y="2663614"/>
            <a:ext cx="361813" cy="3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EA861C-F1A8-09A9-854C-B4D6B410CDF4}"/>
              </a:ext>
            </a:extLst>
          </p:cNvPr>
          <p:cNvSpPr/>
          <p:nvPr/>
        </p:nvSpPr>
        <p:spPr bwMode="white">
          <a:xfrm>
            <a:off x="731335" y="3969755"/>
            <a:ext cx="10283123" cy="105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65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53DDF-513E-FA17-C634-9FDBB748C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43E473-8527-F724-F7EC-7E466FF2A1D0}"/>
              </a:ext>
            </a:extLst>
          </p:cNvPr>
          <p:cNvSpPr/>
          <p:nvPr/>
        </p:nvSpPr>
        <p:spPr bwMode="white">
          <a:xfrm>
            <a:off x="2045289" y="4299789"/>
            <a:ext cx="390377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89B9F-66EE-D3B0-BFBD-BCED6442DB5B}"/>
              </a:ext>
            </a:extLst>
          </p:cNvPr>
          <p:cNvSpPr/>
          <p:nvPr/>
        </p:nvSpPr>
        <p:spPr bwMode="white">
          <a:xfrm>
            <a:off x="3930528" y="4299789"/>
            <a:ext cx="771234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AA986A-75BF-4AEB-F15E-BC8BE3394294}"/>
              </a:ext>
            </a:extLst>
          </p:cNvPr>
          <p:cNvSpPr/>
          <p:nvPr/>
        </p:nvSpPr>
        <p:spPr bwMode="white">
          <a:xfrm>
            <a:off x="6977380" y="4299789"/>
            <a:ext cx="771235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79FB77-C542-BFE5-C5E6-4459223B2FAA}"/>
              </a:ext>
            </a:extLst>
          </p:cNvPr>
          <p:cNvSpPr/>
          <p:nvPr/>
        </p:nvSpPr>
        <p:spPr bwMode="white">
          <a:xfrm>
            <a:off x="9833803" y="4299789"/>
            <a:ext cx="390377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907BF-7CCA-5E69-5A48-D1CB3BEE8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8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408D5-4184-6D66-F88C-507C2662DF08}"/>
              </a:ext>
            </a:extLst>
          </p:cNvPr>
          <p:cNvSpPr/>
          <p:nvPr/>
        </p:nvSpPr>
        <p:spPr bwMode="white">
          <a:xfrm>
            <a:off x="1864382" y="2748749"/>
            <a:ext cx="780755" cy="35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1BCF8-6ACA-8017-E74D-A023FE7C089C}"/>
              </a:ext>
            </a:extLst>
          </p:cNvPr>
          <p:cNvSpPr/>
          <p:nvPr/>
        </p:nvSpPr>
        <p:spPr bwMode="white">
          <a:xfrm>
            <a:off x="4149521" y="2767809"/>
            <a:ext cx="752191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714A2-5E38-1EB6-2AA6-A572C8AEC8E3}"/>
              </a:ext>
            </a:extLst>
          </p:cNvPr>
          <p:cNvSpPr/>
          <p:nvPr/>
        </p:nvSpPr>
        <p:spPr bwMode="white">
          <a:xfrm>
            <a:off x="8081863" y="2777338"/>
            <a:ext cx="437984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8F6476-EF2F-72BE-2F46-B2755CE1535C}"/>
              </a:ext>
            </a:extLst>
          </p:cNvPr>
          <p:cNvSpPr/>
          <p:nvPr/>
        </p:nvSpPr>
        <p:spPr bwMode="white">
          <a:xfrm>
            <a:off x="2987909" y="3330060"/>
            <a:ext cx="428463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D12B41-F994-1A4E-539D-D44ACB0A3CF0}"/>
              </a:ext>
            </a:extLst>
          </p:cNvPr>
          <p:cNvSpPr/>
          <p:nvPr/>
        </p:nvSpPr>
        <p:spPr bwMode="white">
          <a:xfrm>
            <a:off x="6948816" y="3330060"/>
            <a:ext cx="437984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76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E840F-4A52-0A6A-4ED1-5DDD69BCD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8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06DB5-F302-36AB-94E7-1C3016FB5A30}"/>
              </a:ext>
            </a:extLst>
          </p:cNvPr>
          <p:cNvSpPr/>
          <p:nvPr/>
        </p:nvSpPr>
        <p:spPr bwMode="white">
          <a:xfrm>
            <a:off x="1892947" y="2081208"/>
            <a:ext cx="399899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42AA79-6ECD-690C-7C1D-CFDE01911DB9}"/>
              </a:ext>
            </a:extLst>
          </p:cNvPr>
          <p:cNvSpPr/>
          <p:nvPr/>
        </p:nvSpPr>
        <p:spPr bwMode="white">
          <a:xfrm flipV="1">
            <a:off x="6240016" y="2071683"/>
            <a:ext cx="342770" cy="27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9BAD56-FEAB-6328-E7DC-B2E0FDAED671}"/>
              </a:ext>
            </a:extLst>
          </p:cNvPr>
          <p:cNvSpPr/>
          <p:nvPr/>
        </p:nvSpPr>
        <p:spPr bwMode="white">
          <a:xfrm>
            <a:off x="8262770" y="2071683"/>
            <a:ext cx="399899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28EFD-5612-B802-7AA1-BEFE60A93010}"/>
              </a:ext>
            </a:extLst>
          </p:cNvPr>
          <p:cNvSpPr/>
          <p:nvPr/>
        </p:nvSpPr>
        <p:spPr bwMode="white">
          <a:xfrm>
            <a:off x="1407355" y="2719352"/>
            <a:ext cx="399899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8C5BBD-9749-B234-3710-7648585027C6}"/>
              </a:ext>
            </a:extLst>
          </p:cNvPr>
          <p:cNvSpPr/>
          <p:nvPr/>
        </p:nvSpPr>
        <p:spPr bwMode="white">
          <a:xfrm>
            <a:off x="5577732" y="2719352"/>
            <a:ext cx="399899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ADB4F0-9BE8-589E-567B-26BCEEC2BE8D}"/>
              </a:ext>
            </a:extLst>
          </p:cNvPr>
          <p:cNvSpPr/>
          <p:nvPr/>
        </p:nvSpPr>
        <p:spPr bwMode="white">
          <a:xfrm>
            <a:off x="8891183" y="2719352"/>
            <a:ext cx="390377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EA3EF5-3BCA-852D-0B2E-7AC581867B63}"/>
              </a:ext>
            </a:extLst>
          </p:cNvPr>
          <p:cNvSpPr/>
          <p:nvPr/>
        </p:nvSpPr>
        <p:spPr bwMode="white">
          <a:xfrm>
            <a:off x="10262267" y="3319398"/>
            <a:ext cx="238035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9DDC01-2158-C5B8-B39F-532D2FA2E610}"/>
              </a:ext>
            </a:extLst>
          </p:cNvPr>
          <p:cNvSpPr/>
          <p:nvPr/>
        </p:nvSpPr>
        <p:spPr bwMode="white">
          <a:xfrm>
            <a:off x="4120957" y="3862296"/>
            <a:ext cx="238035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89196A-0954-A271-4618-5996AE4F149D}"/>
              </a:ext>
            </a:extLst>
          </p:cNvPr>
          <p:cNvSpPr/>
          <p:nvPr/>
        </p:nvSpPr>
        <p:spPr bwMode="white">
          <a:xfrm>
            <a:off x="7329672" y="3862296"/>
            <a:ext cx="238035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50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0BEB8-52A1-75B4-E9DD-1CC237CB54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7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ECE3B-6E11-8672-A68A-34A79FBCF6A4}"/>
              </a:ext>
            </a:extLst>
          </p:cNvPr>
          <p:cNvSpPr/>
          <p:nvPr/>
        </p:nvSpPr>
        <p:spPr bwMode="white">
          <a:xfrm>
            <a:off x="1645390" y="1891741"/>
            <a:ext cx="418942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53A15A-4385-78E9-82DE-8D10604F8B4A}"/>
              </a:ext>
            </a:extLst>
          </p:cNvPr>
          <p:cNvSpPr/>
          <p:nvPr/>
        </p:nvSpPr>
        <p:spPr bwMode="white">
          <a:xfrm>
            <a:off x="4816020" y="2979205"/>
            <a:ext cx="418942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00D1C9-6F05-6FD1-6B0C-8435595FC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07" y="3961738"/>
            <a:ext cx="11340000" cy="182131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9B2CAF-E91F-7DA5-DC46-BAFA9600346F}"/>
              </a:ext>
            </a:extLst>
          </p:cNvPr>
          <p:cNvSpPr/>
          <p:nvPr/>
        </p:nvSpPr>
        <p:spPr bwMode="white">
          <a:xfrm>
            <a:off x="5411977" y="4076166"/>
            <a:ext cx="418942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36178-FD11-5680-8B96-54D0562C3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19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7642B-D401-48EF-7B4E-9BB63380EFD1}"/>
              </a:ext>
            </a:extLst>
          </p:cNvPr>
          <p:cNvSpPr/>
          <p:nvPr/>
        </p:nvSpPr>
        <p:spPr bwMode="white">
          <a:xfrm>
            <a:off x="5434911" y="1366943"/>
            <a:ext cx="418942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1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64522-5596-B619-9926-0B9D56F7F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0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2571B-F4D2-4AE9-14DC-F87DDD3819A9}"/>
              </a:ext>
            </a:extLst>
          </p:cNvPr>
          <p:cNvSpPr/>
          <p:nvPr/>
        </p:nvSpPr>
        <p:spPr bwMode="white">
          <a:xfrm>
            <a:off x="2654659" y="2589397"/>
            <a:ext cx="228513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56FD9C-0B20-F32C-B43F-E1C582DB74F0}"/>
              </a:ext>
            </a:extLst>
          </p:cNvPr>
          <p:cNvSpPr/>
          <p:nvPr/>
        </p:nvSpPr>
        <p:spPr bwMode="white">
          <a:xfrm>
            <a:off x="6063324" y="3085905"/>
            <a:ext cx="218992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FDE7E-E89A-9CD2-FB1B-3AA04F07A254}"/>
              </a:ext>
            </a:extLst>
          </p:cNvPr>
          <p:cNvSpPr/>
          <p:nvPr/>
        </p:nvSpPr>
        <p:spPr bwMode="white">
          <a:xfrm>
            <a:off x="1607304" y="3267321"/>
            <a:ext cx="295163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581C21-FAF0-6977-BB8C-D7108668957F}"/>
              </a:ext>
            </a:extLst>
          </p:cNvPr>
          <p:cNvSpPr/>
          <p:nvPr/>
        </p:nvSpPr>
        <p:spPr bwMode="white">
          <a:xfrm>
            <a:off x="3225944" y="3668347"/>
            <a:ext cx="247556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D04B5F-5D53-35DF-0462-A50BA1FD1044}"/>
              </a:ext>
            </a:extLst>
          </p:cNvPr>
          <p:cNvSpPr/>
          <p:nvPr/>
        </p:nvSpPr>
        <p:spPr bwMode="white">
          <a:xfrm>
            <a:off x="8472241" y="4088469"/>
            <a:ext cx="228513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71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D139D-4B71-7D39-3AAB-EF7BABB947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09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A4DA8-81D7-C761-F74B-D30FA35EB4B2}"/>
              </a:ext>
            </a:extLst>
          </p:cNvPr>
          <p:cNvSpPr/>
          <p:nvPr/>
        </p:nvSpPr>
        <p:spPr bwMode="white">
          <a:xfrm>
            <a:off x="1271464" y="2060848"/>
            <a:ext cx="37444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86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F0607-ECB4-AB2B-C9C1-E4E40EC2A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0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C095A-E327-5A3B-4FE7-F027037B735A}"/>
              </a:ext>
            </a:extLst>
          </p:cNvPr>
          <p:cNvSpPr/>
          <p:nvPr/>
        </p:nvSpPr>
        <p:spPr bwMode="white">
          <a:xfrm>
            <a:off x="2454710" y="3586741"/>
            <a:ext cx="218992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C31AF5-611A-122E-434C-26FA894A4166}"/>
              </a:ext>
            </a:extLst>
          </p:cNvPr>
          <p:cNvSpPr/>
          <p:nvPr/>
        </p:nvSpPr>
        <p:spPr bwMode="white">
          <a:xfrm>
            <a:off x="6777430" y="3615322"/>
            <a:ext cx="218992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1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2025-07-24T17:39:28Z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