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01CE5-C24D-F0D1-DD10-4C32A32C87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874841"/>
            <a:ext cx="11208608" cy="11083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73399-B6DC-FCF0-0E45-BB58CDB427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24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4DFCD-ACE5-1600-FC6D-F71FA7D3AF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1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D8FE9-9F2B-8037-2C33-584A203ACC01}"/>
              </a:ext>
            </a:extLst>
          </p:cNvPr>
          <p:cNvSpPr/>
          <p:nvPr/>
        </p:nvSpPr>
        <p:spPr bwMode="white">
          <a:xfrm>
            <a:off x="3778186" y="2110476"/>
            <a:ext cx="380856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27C57-2923-EF43-E390-5C21AE0349CA}"/>
              </a:ext>
            </a:extLst>
          </p:cNvPr>
          <p:cNvSpPr/>
          <p:nvPr/>
        </p:nvSpPr>
        <p:spPr bwMode="white">
          <a:xfrm>
            <a:off x="5920503" y="2100944"/>
            <a:ext cx="4494105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AD6D3-DC79-47BA-4C2F-6C818557B7D1}"/>
              </a:ext>
            </a:extLst>
          </p:cNvPr>
          <p:cNvSpPr/>
          <p:nvPr/>
        </p:nvSpPr>
        <p:spPr bwMode="white">
          <a:xfrm>
            <a:off x="845591" y="2806313"/>
            <a:ext cx="2485088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75092A-4ABD-B44F-CF01-781ACBD9F5D0}"/>
              </a:ext>
            </a:extLst>
          </p:cNvPr>
          <p:cNvSpPr/>
          <p:nvPr/>
        </p:nvSpPr>
        <p:spPr bwMode="white">
          <a:xfrm>
            <a:off x="1188362" y="4149080"/>
            <a:ext cx="9012094" cy="37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3FE312-C6FB-FD49-F260-D65599CD73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44842" r="12491"/>
          <a:stretch>
            <a:fillRect/>
          </a:stretch>
        </p:blipFill>
        <p:spPr>
          <a:xfrm>
            <a:off x="1589953" y="4838590"/>
            <a:ext cx="9012094" cy="182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47F29-A7A0-B296-1C5F-98B558DAB0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38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277AB-619F-7E62-1E02-91FB0CE5A828}"/>
              </a:ext>
            </a:extLst>
          </p:cNvPr>
          <p:cNvSpPr/>
          <p:nvPr/>
        </p:nvSpPr>
        <p:spPr bwMode="white">
          <a:xfrm>
            <a:off x="3749622" y="2340270"/>
            <a:ext cx="733148" cy="3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3A5E6-882F-3F8A-3691-8A3D1783CDB0}"/>
              </a:ext>
            </a:extLst>
          </p:cNvPr>
          <p:cNvSpPr/>
          <p:nvPr/>
        </p:nvSpPr>
        <p:spPr bwMode="white">
          <a:xfrm>
            <a:off x="8443677" y="2340270"/>
            <a:ext cx="380856" cy="3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5A47D6-043B-6C3F-A89C-BF21570DC8B1}"/>
              </a:ext>
            </a:extLst>
          </p:cNvPr>
          <p:cNvSpPr/>
          <p:nvPr/>
        </p:nvSpPr>
        <p:spPr bwMode="white">
          <a:xfrm>
            <a:off x="10214659" y="2340270"/>
            <a:ext cx="733148" cy="3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D3F3F2-53DB-50AC-FD17-773EC65A5641}"/>
              </a:ext>
            </a:extLst>
          </p:cNvPr>
          <p:cNvSpPr/>
          <p:nvPr/>
        </p:nvSpPr>
        <p:spPr bwMode="white">
          <a:xfrm>
            <a:off x="3930528" y="2836390"/>
            <a:ext cx="371335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B36985-7CE9-29E8-9105-5FCC6FF72DC1}"/>
              </a:ext>
            </a:extLst>
          </p:cNvPr>
          <p:cNvSpPr/>
          <p:nvPr/>
        </p:nvSpPr>
        <p:spPr bwMode="white">
          <a:xfrm>
            <a:off x="7910478" y="2836390"/>
            <a:ext cx="733148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08A671-4863-6318-85A4-B64D39ED6988}"/>
              </a:ext>
            </a:extLst>
          </p:cNvPr>
          <p:cNvSpPr/>
          <p:nvPr/>
        </p:nvSpPr>
        <p:spPr bwMode="white">
          <a:xfrm>
            <a:off x="2026246" y="4048067"/>
            <a:ext cx="380856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0C23E7-2E55-BB01-5713-17AD482EC8FB}"/>
              </a:ext>
            </a:extLst>
          </p:cNvPr>
          <p:cNvSpPr/>
          <p:nvPr/>
        </p:nvSpPr>
        <p:spPr bwMode="white">
          <a:xfrm>
            <a:off x="5168312" y="4048067"/>
            <a:ext cx="390377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F1F78E-E3BE-0BA9-4EDF-8578B4A6BCA1}"/>
              </a:ext>
            </a:extLst>
          </p:cNvPr>
          <p:cNvSpPr/>
          <p:nvPr/>
        </p:nvSpPr>
        <p:spPr bwMode="white">
          <a:xfrm>
            <a:off x="10214659" y="4077072"/>
            <a:ext cx="390377" cy="1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10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9102C-001A-4036-4016-6464E773A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5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8BDF1-41D5-D978-B281-40B96F1362C5}"/>
              </a:ext>
            </a:extLst>
          </p:cNvPr>
          <p:cNvSpPr/>
          <p:nvPr/>
        </p:nvSpPr>
        <p:spPr bwMode="white">
          <a:xfrm>
            <a:off x="9757632" y="1957473"/>
            <a:ext cx="161863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52DD42-83E9-38A1-3A56-8B7F46CFA0F1}"/>
              </a:ext>
            </a:extLst>
          </p:cNvPr>
          <p:cNvSpPr/>
          <p:nvPr/>
        </p:nvSpPr>
        <p:spPr bwMode="white">
          <a:xfrm>
            <a:off x="1235969" y="2509959"/>
            <a:ext cx="399899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DBE267-B931-9E76-A785-1EFC27FFB02C}"/>
              </a:ext>
            </a:extLst>
          </p:cNvPr>
          <p:cNvSpPr/>
          <p:nvPr/>
        </p:nvSpPr>
        <p:spPr bwMode="white">
          <a:xfrm>
            <a:off x="3025994" y="3624457"/>
            <a:ext cx="561763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850E82-90F5-DAAD-2C6D-17D1B0F6B5CC}"/>
              </a:ext>
            </a:extLst>
          </p:cNvPr>
          <p:cNvSpPr/>
          <p:nvPr/>
        </p:nvSpPr>
        <p:spPr bwMode="white">
          <a:xfrm>
            <a:off x="6567959" y="3586355"/>
            <a:ext cx="618891" cy="32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7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46D38-FDAC-E130-0988-0400669678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5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DC147-BAA1-2478-E89B-2FA4EADA9C8A}"/>
              </a:ext>
            </a:extLst>
          </p:cNvPr>
          <p:cNvSpPr/>
          <p:nvPr/>
        </p:nvSpPr>
        <p:spPr bwMode="white">
          <a:xfrm>
            <a:off x="5244483" y="1891672"/>
            <a:ext cx="399899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ECAC2E-69DE-2B6C-B424-0C57E7AFC2D2}"/>
              </a:ext>
            </a:extLst>
          </p:cNvPr>
          <p:cNvSpPr/>
          <p:nvPr/>
        </p:nvSpPr>
        <p:spPr bwMode="white">
          <a:xfrm>
            <a:off x="4006700" y="3751618"/>
            <a:ext cx="390377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D93417-B87F-46AA-D125-793952B2A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29" y="4842234"/>
            <a:ext cx="11340000" cy="113805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403256-B7C5-E8B5-AD79-4BAC823F7355}"/>
              </a:ext>
            </a:extLst>
          </p:cNvPr>
          <p:cNvSpPr/>
          <p:nvPr/>
        </p:nvSpPr>
        <p:spPr bwMode="white">
          <a:xfrm>
            <a:off x="5776255" y="4966559"/>
            <a:ext cx="390377" cy="34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89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795F8-6CF1-EFBF-DDDD-C0765DFA6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733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B58443-D3EC-24F4-5422-8F1E30C38864}"/>
              </a:ext>
            </a:extLst>
          </p:cNvPr>
          <p:cNvSpPr/>
          <p:nvPr/>
        </p:nvSpPr>
        <p:spPr bwMode="white">
          <a:xfrm>
            <a:off x="1487489" y="2348880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9189C5-66F9-1C19-1986-8FA6A477110C}"/>
              </a:ext>
            </a:extLst>
          </p:cNvPr>
          <p:cNvSpPr/>
          <p:nvPr/>
        </p:nvSpPr>
        <p:spPr bwMode="white">
          <a:xfrm>
            <a:off x="8040216" y="2348880"/>
            <a:ext cx="3240360" cy="4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16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E9CB7-7432-4FA6-BB30-4296967BEF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1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83925-8540-45B1-F3B2-88616385477E}"/>
              </a:ext>
            </a:extLst>
          </p:cNvPr>
          <p:cNvSpPr/>
          <p:nvPr/>
        </p:nvSpPr>
        <p:spPr bwMode="white">
          <a:xfrm>
            <a:off x="1902468" y="1930384"/>
            <a:ext cx="399899" cy="33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CF10E1-83B0-3941-1C8C-FB7DB23D8D3F}"/>
              </a:ext>
            </a:extLst>
          </p:cNvPr>
          <p:cNvSpPr/>
          <p:nvPr/>
        </p:nvSpPr>
        <p:spPr bwMode="white">
          <a:xfrm>
            <a:off x="5425390" y="1930384"/>
            <a:ext cx="399899" cy="33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FB532-3918-268A-36F4-682DFBB822B6}"/>
              </a:ext>
            </a:extLst>
          </p:cNvPr>
          <p:cNvSpPr/>
          <p:nvPr/>
        </p:nvSpPr>
        <p:spPr bwMode="white">
          <a:xfrm>
            <a:off x="4168564" y="2531766"/>
            <a:ext cx="409420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4CFD0D-3E88-1C75-69DF-DCBC4BA79BAE}"/>
              </a:ext>
            </a:extLst>
          </p:cNvPr>
          <p:cNvSpPr/>
          <p:nvPr/>
        </p:nvSpPr>
        <p:spPr bwMode="white">
          <a:xfrm>
            <a:off x="6625088" y="3094964"/>
            <a:ext cx="390377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28B20F-3DFB-BB52-6DD5-748B6D078E54}"/>
              </a:ext>
            </a:extLst>
          </p:cNvPr>
          <p:cNvSpPr/>
          <p:nvPr/>
        </p:nvSpPr>
        <p:spPr bwMode="white">
          <a:xfrm>
            <a:off x="4320906" y="3648617"/>
            <a:ext cx="390377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00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90681-D57C-A1C3-B61F-BBC2F9717A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78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9CC61-19A2-455B-38AD-AE78D6677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FEA62-B50E-0C72-2893-15B243C4FC53}"/>
              </a:ext>
            </a:extLst>
          </p:cNvPr>
          <p:cNvSpPr/>
          <p:nvPr/>
        </p:nvSpPr>
        <p:spPr bwMode="white">
          <a:xfrm>
            <a:off x="5711032" y="4226706"/>
            <a:ext cx="352292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3DC0A-0132-3424-DA4D-10820BC7E2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6F07A-EC1F-0CC0-B21C-989B56C7B6AD}"/>
              </a:ext>
            </a:extLst>
          </p:cNvPr>
          <p:cNvSpPr/>
          <p:nvPr/>
        </p:nvSpPr>
        <p:spPr bwMode="white">
          <a:xfrm>
            <a:off x="3178337" y="3055827"/>
            <a:ext cx="238035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9F1CE-CC0C-C9F8-7CCB-D0650A68D90D}"/>
              </a:ext>
            </a:extLst>
          </p:cNvPr>
          <p:cNvSpPr/>
          <p:nvPr/>
        </p:nvSpPr>
        <p:spPr bwMode="white">
          <a:xfrm>
            <a:off x="5844332" y="3055827"/>
            <a:ext cx="228513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D4FDC-0724-DC7B-0ACF-923AA4D34523}"/>
              </a:ext>
            </a:extLst>
          </p:cNvPr>
          <p:cNvSpPr/>
          <p:nvPr/>
        </p:nvSpPr>
        <p:spPr bwMode="white">
          <a:xfrm>
            <a:off x="8205642" y="3141694"/>
            <a:ext cx="1866196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7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