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24" r:id="rId2"/>
    <p:sldId id="329" r:id="rId3"/>
    <p:sldId id="328" r:id="rId4"/>
    <p:sldId id="327" r:id="rId5"/>
    <p:sldId id="325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1" d="100"/>
          <a:sy n="101" d="100"/>
        </p:scale>
        <p:origin x="116" y="6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AD0E369-E22B-7BA8-7442-B9AB63501BE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023"/>
          <a:stretch>
            <a:fillRect/>
          </a:stretch>
        </p:blipFill>
        <p:spPr>
          <a:xfrm>
            <a:off x="4056092" y="3192469"/>
            <a:ext cx="4079816" cy="473063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53E7AE89-7CC4-1E6E-8E11-CAE61C9ECF2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4882" y="1195586"/>
            <a:ext cx="10769670" cy="2959475"/>
          </a:xfrm>
          <a:prstGeom prst="rect">
            <a:avLst/>
          </a:prstGeom>
        </p:spPr>
      </p:pic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B3F87A63-3C73-E689-93A5-12F13119A8AE}"/>
              </a:ext>
            </a:extLst>
          </p:cNvPr>
          <p:cNvCxnSpPr>
            <a:cxnSpLocks/>
          </p:cNvCxnSpPr>
          <p:nvPr/>
        </p:nvCxnSpPr>
        <p:spPr>
          <a:xfrm>
            <a:off x="2207568" y="2492896"/>
            <a:ext cx="5904656" cy="792088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487C3C62-E841-2819-7C67-93C7522EFA5B}"/>
              </a:ext>
            </a:extLst>
          </p:cNvPr>
          <p:cNvCxnSpPr>
            <a:cxnSpLocks/>
          </p:cNvCxnSpPr>
          <p:nvPr/>
        </p:nvCxnSpPr>
        <p:spPr>
          <a:xfrm flipV="1">
            <a:off x="2135560" y="2492896"/>
            <a:ext cx="2016224" cy="820502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D2EAEC3F-1E10-7CD8-B340-BEF6B3C12BFF}"/>
              </a:ext>
            </a:extLst>
          </p:cNvPr>
          <p:cNvCxnSpPr>
            <a:cxnSpLocks/>
          </p:cNvCxnSpPr>
          <p:nvPr/>
        </p:nvCxnSpPr>
        <p:spPr>
          <a:xfrm flipV="1">
            <a:off x="4216902" y="2492896"/>
            <a:ext cx="2016224" cy="820502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13D88117-40B2-E2BC-F94A-4CBE2DFEDBBD}"/>
              </a:ext>
            </a:extLst>
          </p:cNvPr>
          <p:cNvCxnSpPr>
            <a:cxnSpLocks/>
          </p:cNvCxnSpPr>
          <p:nvPr/>
        </p:nvCxnSpPr>
        <p:spPr>
          <a:xfrm>
            <a:off x="8472264" y="2521310"/>
            <a:ext cx="1368152" cy="792088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5A9D28DE-DBF0-7245-C5FA-7E266BC0BB8C}"/>
              </a:ext>
            </a:extLst>
          </p:cNvPr>
          <p:cNvCxnSpPr>
            <a:cxnSpLocks/>
          </p:cNvCxnSpPr>
          <p:nvPr/>
        </p:nvCxnSpPr>
        <p:spPr>
          <a:xfrm flipV="1">
            <a:off x="6023994" y="2492896"/>
            <a:ext cx="4644514" cy="831779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21059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F7264BA-1C39-4365-E843-EDAED481832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1671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4AA4C5F-B693-E74F-2D94-488C51A726B7}"/>
              </a:ext>
            </a:extLst>
          </p:cNvPr>
          <p:cNvSpPr/>
          <p:nvPr/>
        </p:nvSpPr>
        <p:spPr bwMode="white">
          <a:xfrm>
            <a:off x="2397581" y="2026204"/>
            <a:ext cx="428463" cy="257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CE3011B-CF6B-4747-AA26-1D32D9D36DA2}"/>
              </a:ext>
            </a:extLst>
          </p:cNvPr>
          <p:cNvSpPr/>
          <p:nvPr/>
        </p:nvSpPr>
        <p:spPr bwMode="white">
          <a:xfrm>
            <a:off x="4892191" y="2026204"/>
            <a:ext cx="409420" cy="257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78AA1A5-1C21-6A88-57A0-0F94B3A74ACD}"/>
              </a:ext>
            </a:extLst>
          </p:cNvPr>
          <p:cNvSpPr/>
          <p:nvPr/>
        </p:nvSpPr>
        <p:spPr bwMode="white">
          <a:xfrm>
            <a:off x="7386801" y="2026204"/>
            <a:ext cx="561763" cy="257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0028C67-2171-A8C0-A0FA-9742728AF243}"/>
              </a:ext>
            </a:extLst>
          </p:cNvPr>
          <p:cNvSpPr/>
          <p:nvPr/>
        </p:nvSpPr>
        <p:spPr bwMode="white">
          <a:xfrm>
            <a:off x="10195617" y="2026204"/>
            <a:ext cx="409420" cy="257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AB806DD4-B884-DC62-9720-7F037AF4B160}"/>
              </a:ext>
            </a:extLst>
          </p:cNvPr>
          <p:cNvSpPr/>
          <p:nvPr/>
        </p:nvSpPr>
        <p:spPr bwMode="white">
          <a:xfrm>
            <a:off x="911424" y="2530382"/>
            <a:ext cx="1368152" cy="12586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7160B342-398D-BE3A-01C1-482662DB8B9F}"/>
              </a:ext>
            </a:extLst>
          </p:cNvPr>
          <p:cNvSpPr/>
          <p:nvPr/>
        </p:nvSpPr>
        <p:spPr bwMode="white">
          <a:xfrm>
            <a:off x="3059940" y="2492896"/>
            <a:ext cx="1651344" cy="1175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62554988-0CCA-A1D3-10A3-1B0780F5CCBF}"/>
              </a:ext>
            </a:extLst>
          </p:cNvPr>
          <p:cNvSpPr/>
          <p:nvPr/>
        </p:nvSpPr>
        <p:spPr bwMode="white">
          <a:xfrm>
            <a:off x="5535507" y="2492896"/>
            <a:ext cx="1651344" cy="1175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7E3C540C-C7DC-57E7-28DC-E9F921B746A6}"/>
              </a:ext>
            </a:extLst>
          </p:cNvPr>
          <p:cNvSpPr/>
          <p:nvPr/>
        </p:nvSpPr>
        <p:spPr bwMode="white">
          <a:xfrm>
            <a:off x="8544273" y="2492896"/>
            <a:ext cx="1651344" cy="1175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7407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24" grpId="0" animBg="1"/>
      <p:bldP spid="25" grpId="0" animBg="1"/>
      <p:bldP spid="27" grpId="0" animBg="1"/>
      <p:bldP spid="2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93C3C57-57B0-6817-526C-DF0D6726175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03294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DB7DCB5-A657-603E-27E1-F63007198ABD}"/>
              </a:ext>
            </a:extLst>
          </p:cNvPr>
          <p:cNvSpPr/>
          <p:nvPr/>
        </p:nvSpPr>
        <p:spPr bwMode="white">
          <a:xfrm>
            <a:off x="1340705" y="3286497"/>
            <a:ext cx="2218488" cy="305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16095D1-9757-B1F1-D16F-BF0C3CDAEBE0}"/>
              </a:ext>
            </a:extLst>
          </p:cNvPr>
          <p:cNvSpPr/>
          <p:nvPr/>
        </p:nvSpPr>
        <p:spPr bwMode="white">
          <a:xfrm>
            <a:off x="1359748" y="3878510"/>
            <a:ext cx="3332493" cy="286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00F57BC3-B80C-C8D5-DB14-BCBDC8FC44F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2350" y="4579261"/>
            <a:ext cx="11340000" cy="1730059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1D7703E-7DF6-5370-1008-9B47F643599E}"/>
              </a:ext>
            </a:extLst>
          </p:cNvPr>
          <p:cNvSpPr/>
          <p:nvPr/>
        </p:nvSpPr>
        <p:spPr bwMode="white">
          <a:xfrm>
            <a:off x="1335599" y="5363044"/>
            <a:ext cx="1009269" cy="248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2A78A45-9346-84BA-40FB-7E5667F7CFD6}"/>
              </a:ext>
            </a:extLst>
          </p:cNvPr>
          <p:cNvSpPr/>
          <p:nvPr/>
        </p:nvSpPr>
        <p:spPr bwMode="white">
          <a:xfrm>
            <a:off x="2925674" y="5343928"/>
            <a:ext cx="656977" cy="286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996698A-EC4E-6156-4225-D3C5C00A4F9A}"/>
              </a:ext>
            </a:extLst>
          </p:cNvPr>
          <p:cNvSpPr/>
          <p:nvPr/>
        </p:nvSpPr>
        <p:spPr bwMode="white">
          <a:xfrm>
            <a:off x="4172979" y="5343928"/>
            <a:ext cx="2218488" cy="296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A2D46EF-DB0D-F927-ED40-70BE02740CA5}"/>
              </a:ext>
            </a:extLst>
          </p:cNvPr>
          <p:cNvSpPr/>
          <p:nvPr/>
        </p:nvSpPr>
        <p:spPr bwMode="white">
          <a:xfrm>
            <a:off x="1345120" y="5926986"/>
            <a:ext cx="2399395" cy="296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0390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5789242-50DA-E484-51CD-0ECBBF1162D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36095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67D0256-A429-1632-45D3-D49B17DADBF6}"/>
              </a:ext>
            </a:extLst>
          </p:cNvPr>
          <p:cNvSpPr/>
          <p:nvPr/>
        </p:nvSpPr>
        <p:spPr bwMode="white">
          <a:xfrm>
            <a:off x="1331183" y="4714929"/>
            <a:ext cx="2218488" cy="295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C088B13-778B-7732-CE83-9A80C8AFEF40}"/>
              </a:ext>
            </a:extLst>
          </p:cNvPr>
          <p:cNvSpPr/>
          <p:nvPr/>
        </p:nvSpPr>
        <p:spPr bwMode="white">
          <a:xfrm>
            <a:off x="6653652" y="4714929"/>
            <a:ext cx="3342015" cy="305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2C2701E-4D47-DC66-277F-47F71A6F9490}"/>
              </a:ext>
            </a:extLst>
          </p:cNvPr>
          <p:cNvSpPr/>
          <p:nvPr/>
        </p:nvSpPr>
        <p:spPr bwMode="white">
          <a:xfrm>
            <a:off x="1340705" y="5287213"/>
            <a:ext cx="3646700" cy="305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086EF99-BD71-1E79-E9CF-1587A2DE480E}"/>
              </a:ext>
            </a:extLst>
          </p:cNvPr>
          <p:cNvSpPr/>
          <p:nvPr/>
        </p:nvSpPr>
        <p:spPr bwMode="white">
          <a:xfrm>
            <a:off x="6644130" y="5325365"/>
            <a:ext cx="2218488" cy="295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9544D2D-330D-9C51-007E-7DFE2A224995}"/>
              </a:ext>
            </a:extLst>
          </p:cNvPr>
          <p:cNvSpPr/>
          <p:nvPr/>
        </p:nvSpPr>
        <p:spPr bwMode="white">
          <a:xfrm>
            <a:off x="6653652" y="5897649"/>
            <a:ext cx="3646700" cy="305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00125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65</cp:revision>
  <dcterms:created xsi:type="dcterms:W3CDTF">2015-09-16T06:44:00Z</dcterms:created>
  <dcterms:modified xsi:type="dcterms:W3CDTF">2025-07-26T06:59:08Z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