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6DEE4-B5B5-EA4E-1873-9CDA7A6AD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2255892" y="2679641"/>
            <a:ext cx="7680216" cy="14987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4CEA8-98A9-0A5D-DE61-2A2DF2F981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0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71464-AC39-41B6-683D-7909226B485D}"/>
              </a:ext>
            </a:extLst>
          </p:cNvPr>
          <p:cNvSpPr/>
          <p:nvPr/>
        </p:nvSpPr>
        <p:spPr bwMode="white">
          <a:xfrm>
            <a:off x="2426146" y="2242815"/>
            <a:ext cx="409420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C6FED0-CB4A-25DB-3FF2-4A80C12D2675}"/>
              </a:ext>
            </a:extLst>
          </p:cNvPr>
          <p:cNvSpPr/>
          <p:nvPr/>
        </p:nvSpPr>
        <p:spPr bwMode="white">
          <a:xfrm>
            <a:off x="5196876" y="2242815"/>
            <a:ext cx="409420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9CB6A2-CEA4-61DE-DEF5-1475032052F2}"/>
              </a:ext>
            </a:extLst>
          </p:cNvPr>
          <p:cNvSpPr/>
          <p:nvPr/>
        </p:nvSpPr>
        <p:spPr bwMode="white">
          <a:xfrm>
            <a:off x="7967607" y="2252336"/>
            <a:ext cx="390377" cy="23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68B442-3509-F929-E6E6-AB00B7FEB10D}"/>
              </a:ext>
            </a:extLst>
          </p:cNvPr>
          <p:cNvSpPr/>
          <p:nvPr/>
        </p:nvSpPr>
        <p:spPr bwMode="white">
          <a:xfrm>
            <a:off x="10728816" y="2252336"/>
            <a:ext cx="399899" cy="23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A4FDAC-A3A5-6B87-113A-BADB73F20AE3}"/>
              </a:ext>
            </a:extLst>
          </p:cNvPr>
          <p:cNvSpPr/>
          <p:nvPr/>
        </p:nvSpPr>
        <p:spPr bwMode="white">
          <a:xfrm>
            <a:off x="2426146" y="3033111"/>
            <a:ext cx="409420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6B7E05-0EF5-9EF1-ECCF-318E085C7DD7}"/>
              </a:ext>
            </a:extLst>
          </p:cNvPr>
          <p:cNvSpPr/>
          <p:nvPr/>
        </p:nvSpPr>
        <p:spPr bwMode="white">
          <a:xfrm>
            <a:off x="5196876" y="3033111"/>
            <a:ext cx="390377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6D90BE-1C23-E814-54E0-BF5B85FBA170}"/>
              </a:ext>
            </a:extLst>
          </p:cNvPr>
          <p:cNvSpPr/>
          <p:nvPr/>
        </p:nvSpPr>
        <p:spPr bwMode="white">
          <a:xfrm>
            <a:off x="7967607" y="3033111"/>
            <a:ext cx="399899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7CC4ED-DDE6-B293-5832-A54A0C10AA99}"/>
              </a:ext>
            </a:extLst>
          </p:cNvPr>
          <p:cNvSpPr/>
          <p:nvPr/>
        </p:nvSpPr>
        <p:spPr bwMode="white">
          <a:xfrm>
            <a:off x="10728816" y="3033111"/>
            <a:ext cx="218992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28D2FC-D4C3-175B-5310-858E6E6BA5C9}"/>
              </a:ext>
            </a:extLst>
          </p:cNvPr>
          <p:cNvSpPr/>
          <p:nvPr/>
        </p:nvSpPr>
        <p:spPr bwMode="white">
          <a:xfrm>
            <a:off x="2435667" y="3823407"/>
            <a:ext cx="399899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D70151-760A-0D9D-8A7F-547033609ABE}"/>
              </a:ext>
            </a:extLst>
          </p:cNvPr>
          <p:cNvSpPr/>
          <p:nvPr/>
        </p:nvSpPr>
        <p:spPr bwMode="white">
          <a:xfrm>
            <a:off x="5196876" y="3823407"/>
            <a:ext cx="390377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E8E2AA-6BC8-4B88-EB73-D9BBF9FBB361}"/>
              </a:ext>
            </a:extLst>
          </p:cNvPr>
          <p:cNvSpPr/>
          <p:nvPr/>
        </p:nvSpPr>
        <p:spPr bwMode="white">
          <a:xfrm>
            <a:off x="7958085" y="3823407"/>
            <a:ext cx="409420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685F373-640E-A91A-A1AE-9CA23B278DA4}"/>
              </a:ext>
            </a:extLst>
          </p:cNvPr>
          <p:cNvSpPr/>
          <p:nvPr/>
        </p:nvSpPr>
        <p:spPr bwMode="white">
          <a:xfrm>
            <a:off x="10728816" y="3823407"/>
            <a:ext cx="399899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1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1B83C-15CC-7F67-36AE-9753BC2F68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DA636F-31E0-C2F4-9270-63D890EC3A12}"/>
              </a:ext>
            </a:extLst>
          </p:cNvPr>
          <p:cNvSpPr/>
          <p:nvPr/>
        </p:nvSpPr>
        <p:spPr bwMode="white">
          <a:xfrm>
            <a:off x="10957329" y="3271249"/>
            <a:ext cx="437984" cy="32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03D3C2-289D-8AC3-E19B-B43DE7B50D46}"/>
              </a:ext>
            </a:extLst>
          </p:cNvPr>
          <p:cNvSpPr/>
          <p:nvPr/>
        </p:nvSpPr>
        <p:spPr bwMode="white">
          <a:xfrm>
            <a:off x="10966851" y="5261366"/>
            <a:ext cx="437984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35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25BD1-05CF-853C-4D25-ED966AE66C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1136F-9CFA-4618-1284-CFC129924C0E}"/>
              </a:ext>
            </a:extLst>
          </p:cNvPr>
          <p:cNvSpPr/>
          <p:nvPr/>
        </p:nvSpPr>
        <p:spPr bwMode="white">
          <a:xfrm>
            <a:off x="2626095" y="1757809"/>
            <a:ext cx="39989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645A04-617B-243B-B5EA-F2ABE1A8C3C1}"/>
              </a:ext>
            </a:extLst>
          </p:cNvPr>
          <p:cNvSpPr/>
          <p:nvPr/>
        </p:nvSpPr>
        <p:spPr bwMode="white">
          <a:xfrm>
            <a:off x="4273299" y="1757809"/>
            <a:ext cx="39989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9910E6-DA2F-7920-72F5-48DAC142AF82}"/>
              </a:ext>
            </a:extLst>
          </p:cNvPr>
          <p:cNvSpPr/>
          <p:nvPr/>
        </p:nvSpPr>
        <p:spPr bwMode="white">
          <a:xfrm>
            <a:off x="5920503" y="1757809"/>
            <a:ext cx="409420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850265-2177-A3C9-4A70-63CC54862D07}"/>
              </a:ext>
            </a:extLst>
          </p:cNvPr>
          <p:cNvSpPr/>
          <p:nvPr/>
        </p:nvSpPr>
        <p:spPr bwMode="white">
          <a:xfrm>
            <a:off x="7567707" y="1757809"/>
            <a:ext cx="409420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A16972-70CB-6348-2F75-E9418C611894}"/>
              </a:ext>
            </a:extLst>
          </p:cNvPr>
          <p:cNvSpPr/>
          <p:nvPr/>
        </p:nvSpPr>
        <p:spPr bwMode="white">
          <a:xfrm>
            <a:off x="9214911" y="1757809"/>
            <a:ext cx="39989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78B2DD-DE91-BB24-27B9-8CA9A9EBD7B4}"/>
              </a:ext>
            </a:extLst>
          </p:cNvPr>
          <p:cNvSpPr/>
          <p:nvPr/>
        </p:nvSpPr>
        <p:spPr bwMode="white">
          <a:xfrm>
            <a:off x="10862115" y="1757809"/>
            <a:ext cx="409420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61CE03-4608-106A-0327-7EF9203F1CC9}"/>
              </a:ext>
            </a:extLst>
          </p:cNvPr>
          <p:cNvSpPr/>
          <p:nvPr/>
        </p:nvSpPr>
        <p:spPr bwMode="white">
          <a:xfrm>
            <a:off x="2626095" y="2911220"/>
            <a:ext cx="399899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B5986C-A8CE-6E73-A02B-00D9783BB7FC}"/>
              </a:ext>
            </a:extLst>
          </p:cNvPr>
          <p:cNvSpPr/>
          <p:nvPr/>
        </p:nvSpPr>
        <p:spPr bwMode="white">
          <a:xfrm>
            <a:off x="4273299" y="2911220"/>
            <a:ext cx="399899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EFCF44-3111-DE05-13B1-00568319F2BE}"/>
              </a:ext>
            </a:extLst>
          </p:cNvPr>
          <p:cNvSpPr/>
          <p:nvPr/>
        </p:nvSpPr>
        <p:spPr bwMode="white">
          <a:xfrm>
            <a:off x="5920503" y="2911220"/>
            <a:ext cx="409420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DAF969-3558-9368-E374-E368392EE96A}"/>
              </a:ext>
            </a:extLst>
          </p:cNvPr>
          <p:cNvSpPr/>
          <p:nvPr/>
        </p:nvSpPr>
        <p:spPr bwMode="white">
          <a:xfrm>
            <a:off x="7567707" y="2911220"/>
            <a:ext cx="409420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C25A213-56E6-970F-2FDC-E7439A3C82D8}"/>
              </a:ext>
            </a:extLst>
          </p:cNvPr>
          <p:cNvSpPr/>
          <p:nvPr/>
        </p:nvSpPr>
        <p:spPr bwMode="white">
          <a:xfrm>
            <a:off x="9214911" y="2911220"/>
            <a:ext cx="409420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BF19475-D959-08ED-D295-DB3C0D94DBBD}"/>
              </a:ext>
            </a:extLst>
          </p:cNvPr>
          <p:cNvSpPr/>
          <p:nvPr/>
        </p:nvSpPr>
        <p:spPr bwMode="white">
          <a:xfrm>
            <a:off x="10862115" y="2911220"/>
            <a:ext cx="409420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563F456-7E05-8209-EB7F-69715928150F}"/>
              </a:ext>
            </a:extLst>
          </p:cNvPr>
          <p:cNvSpPr/>
          <p:nvPr/>
        </p:nvSpPr>
        <p:spPr bwMode="white">
          <a:xfrm>
            <a:off x="2626095" y="4083696"/>
            <a:ext cx="39989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DDCE57A-4D6A-1013-92BD-EDC5C3D70EC3}"/>
              </a:ext>
            </a:extLst>
          </p:cNvPr>
          <p:cNvSpPr/>
          <p:nvPr/>
        </p:nvSpPr>
        <p:spPr bwMode="white">
          <a:xfrm>
            <a:off x="4273299" y="4083696"/>
            <a:ext cx="39989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10798D3-1A83-2A63-0CAA-A07F1182B5A2}"/>
              </a:ext>
            </a:extLst>
          </p:cNvPr>
          <p:cNvSpPr/>
          <p:nvPr/>
        </p:nvSpPr>
        <p:spPr bwMode="white">
          <a:xfrm>
            <a:off x="5920503" y="4083696"/>
            <a:ext cx="409420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5DD1810-10FE-730F-A0A1-A40BAF72F871}"/>
              </a:ext>
            </a:extLst>
          </p:cNvPr>
          <p:cNvSpPr/>
          <p:nvPr/>
        </p:nvSpPr>
        <p:spPr bwMode="white">
          <a:xfrm>
            <a:off x="7567707" y="4083696"/>
            <a:ext cx="39989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2D45E0C-2948-BD24-9DC6-0C32DD195F86}"/>
              </a:ext>
            </a:extLst>
          </p:cNvPr>
          <p:cNvSpPr/>
          <p:nvPr/>
        </p:nvSpPr>
        <p:spPr bwMode="white">
          <a:xfrm>
            <a:off x="9214911" y="4083696"/>
            <a:ext cx="409420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E1E8238-1AC0-131A-53C2-3271CCD2D286}"/>
              </a:ext>
            </a:extLst>
          </p:cNvPr>
          <p:cNvSpPr/>
          <p:nvPr/>
        </p:nvSpPr>
        <p:spPr bwMode="white">
          <a:xfrm>
            <a:off x="10862115" y="4083696"/>
            <a:ext cx="39989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25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36EE8-72B0-FD02-65CA-968C4A1EA3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D9EAC-5881-28E8-7B1D-CD77FDFAC8C8}"/>
              </a:ext>
            </a:extLst>
          </p:cNvPr>
          <p:cNvSpPr/>
          <p:nvPr/>
        </p:nvSpPr>
        <p:spPr bwMode="white">
          <a:xfrm>
            <a:off x="4178085" y="2529082"/>
            <a:ext cx="304685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D0AC58-540F-2762-6522-7F7ED9C86AB4}"/>
              </a:ext>
            </a:extLst>
          </p:cNvPr>
          <p:cNvSpPr/>
          <p:nvPr/>
        </p:nvSpPr>
        <p:spPr bwMode="white">
          <a:xfrm>
            <a:off x="9710025" y="2529082"/>
            <a:ext cx="304685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073377-2352-8E97-F20F-013B4D03131B}"/>
              </a:ext>
            </a:extLst>
          </p:cNvPr>
          <p:cNvSpPr/>
          <p:nvPr/>
        </p:nvSpPr>
        <p:spPr bwMode="white">
          <a:xfrm>
            <a:off x="1416876" y="3462645"/>
            <a:ext cx="295163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699CA5-D972-57BA-B334-F277E506CDCF}"/>
              </a:ext>
            </a:extLst>
          </p:cNvPr>
          <p:cNvSpPr/>
          <p:nvPr/>
        </p:nvSpPr>
        <p:spPr bwMode="white">
          <a:xfrm>
            <a:off x="6920251" y="3557906"/>
            <a:ext cx="342770" cy="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1243D6-9AD4-1070-4888-6617FFC1D795}"/>
              </a:ext>
            </a:extLst>
          </p:cNvPr>
          <p:cNvSpPr/>
          <p:nvPr/>
        </p:nvSpPr>
        <p:spPr bwMode="white">
          <a:xfrm>
            <a:off x="9710025" y="3462645"/>
            <a:ext cx="304685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BBBCEC-D6E4-BD02-8B53-936E0052D476}"/>
              </a:ext>
            </a:extLst>
          </p:cNvPr>
          <p:cNvSpPr/>
          <p:nvPr/>
        </p:nvSpPr>
        <p:spPr bwMode="white">
          <a:xfrm>
            <a:off x="1407355" y="4396207"/>
            <a:ext cx="304685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8AFDB4-2CBA-B91C-9B1B-8ABF736EA88C}"/>
              </a:ext>
            </a:extLst>
          </p:cNvPr>
          <p:cNvSpPr/>
          <p:nvPr/>
        </p:nvSpPr>
        <p:spPr bwMode="white">
          <a:xfrm>
            <a:off x="4159042" y="4491469"/>
            <a:ext cx="342770" cy="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C7E5F6-6BA0-D8C1-7AE3-138463BE92EC}"/>
              </a:ext>
            </a:extLst>
          </p:cNvPr>
          <p:cNvSpPr/>
          <p:nvPr/>
        </p:nvSpPr>
        <p:spPr bwMode="white">
          <a:xfrm>
            <a:off x="6939294" y="4396207"/>
            <a:ext cx="304686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7BBE4E-4D44-D7CF-9656-1A5F8A1A644D}"/>
              </a:ext>
            </a:extLst>
          </p:cNvPr>
          <p:cNvSpPr/>
          <p:nvPr/>
        </p:nvSpPr>
        <p:spPr bwMode="white">
          <a:xfrm>
            <a:off x="8234206" y="4358103"/>
            <a:ext cx="1037833" cy="34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AF386A-7B3C-AE0B-09B5-4DC25D327352}"/>
              </a:ext>
            </a:extLst>
          </p:cNvPr>
          <p:cNvSpPr/>
          <p:nvPr/>
        </p:nvSpPr>
        <p:spPr bwMode="white">
          <a:xfrm>
            <a:off x="9710025" y="4396207"/>
            <a:ext cx="304685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3178417-1EF6-82CA-889D-3DCE22C81A89}"/>
              </a:ext>
            </a:extLst>
          </p:cNvPr>
          <p:cNvSpPr/>
          <p:nvPr/>
        </p:nvSpPr>
        <p:spPr bwMode="white">
          <a:xfrm>
            <a:off x="1357769" y="2492896"/>
            <a:ext cx="378453" cy="35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4D1826-1C99-9391-4D2F-AB84162E3412}"/>
              </a:ext>
            </a:extLst>
          </p:cNvPr>
          <p:cNvSpPr/>
          <p:nvPr/>
        </p:nvSpPr>
        <p:spPr bwMode="white">
          <a:xfrm>
            <a:off x="6920251" y="2529082"/>
            <a:ext cx="378453" cy="28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6EE1809-AE4E-B606-5D68-C489601954B4}"/>
              </a:ext>
            </a:extLst>
          </p:cNvPr>
          <p:cNvSpPr/>
          <p:nvPr/>
        </p:nvSpPr>
        <p:spPr bwMode="white">
          <a:xfrm>
            <a:off x="4141201" y="3429001"/>
            <a:ext cx="37062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62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