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3C1B1-238E-0837-E155-0476BDFB3B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682706"/>
            <a:ext cx="7680216" cy="14925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1FFDB-8669-577C-C730-C55910DFC5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D97960-CE4D-D42A-076F-E48A46694882}"/>
              </a:ext>
            </a:extLst>
          </p:cNvPr>
          <p:cNvSpPr/>
          <p:nvPr/>
        </p:nvSpPr>
        <p:spPr bwMode="white">
          <a:xfrm>
            <a:off x="2073853" y="2215024"/>
            <a:ext cx="409420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E99595-BC41-C45B-1CC7-4DCC96AFD904}"/>
              </a:ext>
            </a:extLst>
          </p:cNvPr>
          <p:cNvSpPr/>
          <p:nvPr/>
        </p:nvSpPr>
        <p:spPr bwMode="white">
          <a:xfrm>
            <a:off x="4854105" y="2215024"/>
            <a:ext cx="390377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8584E1-2F1D-BD84-3577-ED5D7900DD52}"/>
              </a:ext>
            </a:extLst>
          </p:cNvPr>
          <p:cNvSpPr/>
          <p:nvPr/>
        </p:nvSpPr>
        <p:spPr bwMode="white">
          <a:xfrm>
            <a:off x="7605793" y="2224553"/>
            <a:ext cx="39989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E4973F-2D91-EA1C-4B32-7B0510DE68E3}"/>
              </a:ext>
            </a:extLst>
          </p:cNvPr>
          <p:cNvSpPr/>
          <p:nvPr/>
        </p:nvSpPr>
        <p:spPr bwMode="white">
          <a:xfrm>
            <a:off x="10909722" y="2215024"/>
            <a:ext cx="39989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449EDC-3502-7FFD-4D3B-8D3A36A3119F}"/>
              </a:ext>
            </a:extLst>
          </p:cNvPr>
          <p:cNvSpPr/>
          <p:nvPr/>
        </p:nvSpPr>
        <p:spPr bwMode="white">
          <a:xfrm>
            <a:off x="2073853" y="2967822"/>
            <a:ext cx="409420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B19C18-4F90-5ADB-EDB8-02EE3EE48826}"/>
              </a:ext>
            </a:extLst>
          </p:cNvPr>
          <p:cNvSpPr/>
          <p:nvPr/>
        </p:nvSpPr>
        <p:spPr bwMode="white">
          <a:xfrm>
            <a:off x="4844584" y="2967822"/>
            <a:ext cx="390377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02D832-CA7B-009B-926D-D6255ABBCBDA}"/>
              </a:ext>
            </a:extLst>
          </p:cNvPr>
          <p:cNvSpPr/>
          <p:nvPr/>
        </p:nvSpPr>
        <p:spPr bwMode="white">
          <a:xfrm>
            <a:off x="7605793" y="2967822"/>
            <a:ext cx="409420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388538-3B36-B0F7-6929-A43F9A069AA2}"/>
              </a:ext>
            </a:extLst>
          </p:cNvPr>
          <p:cNvSpPr/>
          <p:nvPr/>
        </p:nvSpPr>
        <p:spPr bwMode="white">
          <a:xfrm>
            <a:off x="10909722" y="2977351"/>
            <a:ext cx="39989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B45C7F-68C8-E3E0-F099-1F825F7F262B}"/>
              </a:ext>
            </a:extLst>
          </p:cNvPr>
          <p:cNvSpPr/>
          <p:nvPr/>
        </p:nvSpPr>
        <p:spPr bwMode="white">
          <a:xfrm>
            <a:off x="2073853" y="3720620"/>
            <a:ext cx="409420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1AD6FE-3BFD-310F-913F-41E3A3685BF8}"/>
              </a:ext>
            </a:extLst>
          </p:cNvPr>
          <p:cNvSpPr/>
          <p:nvPr/>
        </p:nvSpPr>
        <p:spPr bwMode="white">
          <a:xfrm>
            <a:off x="4844584" y="3730149"/>
            <a:ext cx="39989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FC26CE-781B-17D9-AAA7-2FBB65437D62}"/>
              </a:ext>
            </a:extLst>
          </p:cNvPr>
          <p:cNvSpPr/>
          <p:nvPr/>
        </p:nvSpPr>
        <p:spPr bwMode="white">
          <a:xfrm>
            <a:off x="7596272" y="3720620"/>
            <a:ext cx="409420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4B68703-E6E8-C324-F2D5-5802814BAF4B}"/>
              </a:ext>
            </a:extLst>
          </p:cNvPr>
          <p:cNvSpPr/>
          <p:nvPr/>
        </p:nvSpPr>
        <p:spPr bwMode="white">
          <a:xfrm>
            <a:off x="10909722" y="3720620"/>
            <a:ext cx="390377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1B57FD3-33E8-C187-779A-03A6155A9A37}"/>
              </a:ext>
            </a:extLst>
          </p:cNvPr>
          <p:cNvSpPr/>
          <p:nvPr/>
        </p:nvSpPr>
        <p:spPr bwMode="white">
          <a:xfrm>
            <a:off x="2073853" y="4473417"/>
            <a:ext cx="39989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A9657F-A461-216E-26C6-1CFDB5D24B7B}"/>
              </a:ext>
            </a:extLst>
          </p:cNvPr>
          <p:cNvSpPr/>
          <p:nvPr/>
        </p:nvSpPr>
        <p:spPr bwMode="white">
          <a:xfrm>
            <a:off x="4844584" y="4473417"/>
            <a:ext cx="218992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57BA0A-3F91-2D63-771C-EADBB64D4586}"/>
              </a:ext>
            </a:extLst>
          </p:cNvPr>
          <p:cNvSpPr/>
          <p:nvPr/>
        </p:nvSpPr>
        <p:spPr bwMode="white">
          <a:xfrm>
            <a:off x="7615314" y="4473417"/>
            <a:ext cx="390377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D67E2E5-1658-3CED-BFA1-9457048D19DD}"/>
              </a:ext>
            </a:extLst>
          </p:cNvPr>
          <p:cNvSpPr/>
          <p:nvPr/>
        </p:nvSpPr>
        <p:spPr bwMode="white">
          <a:xfrm>
            <a:off x="10909722" y="4473417"/>
            <a:ext cx="39989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09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1EB1D-BC87-F27B-7B51-CECEAC0B6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7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539AD-6EF5-E4F0-F952-38A978F6A6C7}"/>
              </a:ext>
            </a:extLst>
          </p:cNvPr>
          <p:cNvSpPr/>
          <p:nvPr/>
        </p:nvSpPr>
        <p:spPr bwMode="white">
          <a:xfrm>
            <a:off x="2273803" y="2195528"/>
            <a:ext cx="1056876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7904CF-7429-32E1-7B0A-738DA9B65621}"/>
              </a:ext>
            </a:extLst>
          </p:cNvPr>
          <p:cNvSpPr/>
          <p:nvPr/>
        </p:nvSpPr>
        <p:spPr bwMode="white">
          <a:xfrm>
            <a:off x="5735960" y="2121420"/>
            <a:ext cx="546356" cy="4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D750F4-4FE3-EB97-CB7A-029E542D60FF}"/>
              </a:ext>
            </a:extLst>
          </p:cNvPr>
          <p:cNvSpPr/>
          <p:nvPr/>
        </p:nvSpPr>
        <p:spPr bwMode="white">
          <a:xfrm>
            <a:off x="8976320" y="2176478"/>
            <a:ext cx="504055" cy="38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5F4C75-8382-BD58-BDEB-F8F3D20EF871}"/>
              </a:ext>
            </a:extLst>
          </p:cNvPr>
          <p:cNvSpPr/>
          <p:nvPr/>
        </p:nvSpPr>
        <p:spPr bwMode="white">
          <a:xfrm>
            <a:off x="1197884" y="3090858"/>
            <a:ext cx="228513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CF2677-570B-429A-DD5D-C8DE7EF60E49}"/>
              </a:ext>
            </a:extLst>
          </p:cNvPr>
          <p:cNvSpPr/>
          <p:nvPr/>
        </p:nvSpPr>
        <p:spPr bwMode="white">
          <a:xfrm>
            <a:off x="2130982" y="3090858"/>
            <a:ext cx="218992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01E0A2-E56D-2FDA-9EEE-6DEF2420A00D}"/>
              </a:ext>
            </a:extLst>
          </p:cNvPr>
          <p:cNvSpPr/>
          <p:nvPr/>
        </p:nvSpPr>
        <p:spPr bwMode="white">
          <a:xfrm>
            <a:off x="2978387" y="3090858"/>
            <a:ext cx="399899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1961D9-F958-0846-C99D-68CB282CA0E2}"/>
              </a:ext>
            </a:extLst>
          </p:cNvPr>
          <p:cNvSpPr/>
          <p:nvPr/>
        </p:nvSpPr>
        <p:spPr bwMode="white">
          <a:xfrm>
            <a:off x="5120705" y="3090858"/>
            <a:ext cx="218992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22A4F7-79E5-D32A-A3DB-1E652CFF663E}"/>
              </a:ext>
            </a:extLst>
          </p:cNvPr>
          <p:cNvSpPr/>
          <p:nvPr/>
        </p:nvSpPr>
        <p:spPr bwMode="white">
          <a:xfrm>
            <a:off x="6053803" y="3090858"/>
            <a:ext cx="228513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983253-EC79-0A06-F0D3-80A30BD8494D}"/>
              </a:ext>
            </a:extLst>
          </p:cNvPr>
          <p:cNvSpPr/>
          <p:nvPr/>
        </p:nvSpPr>
        <p:spPr bwMode="white">
          <a:xfrm>
            <a:off x="6891687" y="3090858"/>
            <a:ext cx="418942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7550AD9-80F9-6EAB-A4D6-4AD8CD45E778}"/>
              </a:ext>
            </a:extLst>
          </p:cNvPr>
          <p:cNvSpPr/>
          <p:nvPr/>
        </p:nvSpPr>
        <p:spPr bwMode="white">
          <a:xfrm>
            <a:off x="8691234" y="3090858"/>
            <a:ext cx="218992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0627C9-1E16-8F08-A36D-5CBC54E0CCE7}"/>
              </a:ext>
            </a:extLst>
          </p:cNvPr>
          <p:cNvSpPr/>
          <p:nvPr/>
        </p:nvSpPr>
        <p:spPr bwMode="white">
          <a:xfrm>
            <a:off x="9624332" y="3090858"/>
            <a:ext cx="218992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A62A70-007D-C5C2-FAB1-D4F891CF6896}"/>
              </a:ext>
            </a:extLst>
          </p:cNvPr>
          <p:cNvSpPr/>
          <p:nvPr/>
        </p:nvSpPr>
        <p:spPr bwMode="white">
          <a:xfrm>
            <a:off x="10471738" y="3090858"/>
            <a:ext cx="399899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0263192-723B-FDD3-5D23-9A4028CE8A0A}"/>
              </a:ext>
            </a:extLst>
          </p:cNvPr>
          <p:cNvSpPr/>
          <p:nvPr/>
        </p:nvSpPr>
        <p:spPr bwMode="white">
          <a:xfrm>
            <a:off x="1197884" y="4062386"/>
            <a:ext cx="218992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A732914-12A4-A79A-1EFC-57EACD39A37C}"/>
              </a:ext>
            </a:extLst>
          </p:cNvPr>
          <p:cNvSpPr/>
          <p:nvPr/>
        </p:nvSpPr>
        <p:spPr bwMode="white">
          <a:xfrm>
            <a:off x="2130982" y="4071911"/>
            <a:ext cx="228513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1FEA757-1AE7-E2C4-593B-F7DF114F4CC6}"/>
              </a:ext>
            </a:extLst>
          </p:cNvPr>
          <p:cNvSpPr/>
          <p:nvPr/>
        </p:nvSpPr>
        <p:spPr bwMode="white">
          <a:xfrm>
            <a:off x="2978387" y="4062386"/>
            <a:ext cx="399899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736305F-0575-EBD3-4BCB-31B77C37F0EA}"/>
              </a:ext>
            </a:extLst>
          </p:cNvPr>
          <p:cNvSpPr/>
          <p:nvPr/>
        </p:nvSpPr>
        <p:spPr bwMode="white">
          <a:xfrm>
            <a:off x="5120705" y="4062386"/>
            <a:ext cx="22851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E6D2EFE-91E2-160A-B32E-5109D5AE017B}"/>
              </a:ext>
            </a:extLst>
          </p:cNvPr>
          <p:cNvSpPr/>
          <p:nvPr/>
        </p:nvSpPr>
        <p:spPr bwMode="white">
          <a:xfrm>
            <a:off x="6053803" y="4071911"/>
            <a:ext cx="228513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17906DD-8DCF-4D81-2BAF-A4122E8FEB55}"/>
              </a:ext>
            </a:extLst>
          </p:cNvPr>
          <p:cNvSpPr/>
          <p:nvPr/>
        </p:nvSpPr>
        <p:spPr bwMode="white">
          <a:xfrm>
            <a:off x="6891687" y="4062386"/>
            <a:ext cx="418942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2FD046D-0966-6F12-0E23-1FF4A0B4D1A5}"/>
              </a:ext>
            </a:extLst>
          </p:cNvPr>
          <p:cNvSpPr/>
          <p:nvPr/>
        </p:nvSpPr>
        <p:spPr bwMode="white">
          <a:xfrm>
            <a:off x="8691234" y="4062386"/>
            <a:ext cx="218992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C887461-50E4-D2D3-991D-1DB1A76FEB83}"/>
              </a:ext>
            </a:extLst>
          </p:cNvPr>
          <p:cNvSpPr/>
          <p:nvPr/>
        </p:nvSpPr>
        <p:spPr bwMode="white">
          <a:xfrm>
            <a:off x="9624332" y="4062386"/>
            <a:ext cx="218992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232494F-E3AD-13D0-00BF-F9B90D82D935}"/>
              </a:ext>
            </a:extLst>
          </p:cNvPr>
          <p:cNvSpPr/>
          <p:nvPr/>
        </p:nvSpPr>
        <p:spPr bwMode="white">
          <a:xfrm>
            <a:off x="10471738" y="4062386"/>
            <a:ext cx="399899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3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CE1EA-ABA7-EF1C-A4EF-2710C3F10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779B3-D267-5C3D-D44E-B4262FCEC118}"/>
              </a:ext>
            </a:extLst>
          </p:cNvPr>
          <p:cNvSpPr/>
          <p:nvPr/>
        </p:nvSpPr>
        <p:spPr bwMode="white">
          <a:xfrm>
            <a:off x="3473501" y="2500969"/>
            <a:ext cx="399899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2EFC4-D928-4379-0415-8D47CB69DED5}"/>
              </a:ext>
            </a:extLst>
          </p:cNvPr>
          <p:cNvSpPr/>
          <p:nvPr/>
        </p:nvSpPr>
        <p:spPr bwMode="white">
          <a:xfrm>
            <a:off x="8700755" y="2500969"/>
            <a:ext cx="390377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C6BEEA-24D0-C4F4-C204-F440CC10088E}"/>
              </a:ext>
            </a:extLst>
          </p:cNvPr>
          <p:cNvSpPr/>
          <p:nvPr/>
        </p:nvSpPr>
        <p:spPr bwMode="white">
          <a:xfrm>
            <a:off x="3473501" y="3396753"/>
            <a:ext cx="399899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69044A-FA00-A8F8-A076-BEC007BF8AD7}"/>
              </a:ext>
            </a:extLst>
          </p:cNvPr>
          <p:cNvSpPr/>
          <p:nvPr/>
        </p:nvSpPr>
        <p:spPr bwMode="white">
          <a:xfrm>
            <a:off x="8700755" y="3396753"/>
            <a:ext cx="409420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D801F8-8F27-2E95-EFE9-F4B0E9BE9628}"/>
              </a:ext>
            </a:extLst>
          </p:cNvPr>
          <p:cNvSpPr/>
          <p:nvPr/>
        </p:nvSpPr>
        <p:spPr bwMode="white">
          <a:xfrm>
            <a:off x="3473501" y="4292537"/>
            <a:ext cx="399899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B54BD3-C382-5F3E-DEB8-A8B82174ADD9}"/>
              </a:ext>
            </a:extLst>
          </p:cNvPr>
          <p:cNvSpPr/>
          <p:nvPr/>
        </p:nvSpPr>
        <p:spPr bwMode="white">
          <a:xfrm>
            <a:off x="8700755" y="4292537"/>
            <a:ext cx="409420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3D359E-AD2C-F4EA-B4FB-5BABB20D8FCA}"/>
              </a:ext>
            </a:extLst>
          </p:cNvPr>
          <p:cNvSpPr/>
          <p:nvPr/>
        </p:nvSpPr>
        <p:spPr bwMode="white">
          <a:xfrm>
            <a:off x="3473501" y="5178792"/>
            <a:ext cx="399899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B40CBE-9796-6E5F-BF74-EA1CCE424FAA}"/>
              </a:ext>
            </a:extLst>
          </p:cNvPr>
          <p:cNvSpPr/>
          <p:nvPr/>
        </p:nvSpPr>
        <p:spPr bwMode="white">
          <a:xfrm>
            <a:off x="8719798" y="5178792"/>
            <a:ext cx="390377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0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78BEF-3E8B-B781-ED1A-65AB17AA8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82B9C-3E12-C037-64B2-D745257821B5}"/>
              </a:ext>
            </a:extLst>
          </p:cNvPr>
          <p:cNvSpPr/>
          <p:nvPr/>
        </p:nvSpPr>
        <p:spPr bwMode="white">
          <a:xfrm>
            <a:off x="9852846" y="2214861"/>
            <a:ext cx="342770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CAEF98-9D28-CF8D-EDAE-7B74B492A40B}"/>
              </a:ext>
            </a:extLst>
          </p:cNvPr>
          <p:cNvSpPr/>
          <p:nvPr/>
        </p:nvSpPr>
        <p:spPr bwMode="white">
          <a:xfrm>
            <a:off x="2397581" y="2967536"/>
            <a:ext cx="342770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C0A55A-73F4-011F-521D-CC8DA3CE9AB7}"/>
              </a:ext>
            </a:extLst>
          </p:cNvPr>
          <p:cNvSpPr/>
          <p:nvPr/>
        </p:nvSpPr>
        <p:spPr bwMode="white">
          <a:xfrm>
            <a:off x="6120453" y="3720210"/>
            <a:ext cx="352292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06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