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24" r:id="rId2"/>
    <p:sldId id="327" r:id="rId3"/>
    <p:sldId id="326" r:id="rId4"/>
    <p:sldId id="325" r:id="rId5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75" d="100"/>
          <a:sy n="75" d="100"/>
        </p:scale>
        <p:origin x="1100" y="62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2025/7/26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2025/7/26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59447DE-1178-3BB3-89C8-A29D2C13D02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58"/>
          <a:stretch>
            <a:fillRect/>
          </a:stretch>
        </p:blipFill>
        <p:spPr>
          <a:xfrm>
            <a:off x="491696" y="2908631"/>
            <a:ext cx="11208608" cy="1040738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AFBDCEF-82CD-9250-47EA-ABFF9377750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7528" y="836712"/>
            <a:ext cx="11340000" cy="5811918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07F4051F-D353-2B41-9209-C5A4B83A46D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3232" b="43518"/>
          <a:stretch>
            <a:fillRect/>
          </a:stretch>
        </p:blipFill>
        <p:spPr>
          <a:xfrm>
            <a:off x="1080080" y="4005064"/>
            <a:ext cx="767448" cy="2565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776117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B08F218-B5E5-0D41-63A1-241D165D0D1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414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20581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6A73905-5F90-4A86-B343-6C9082259A5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98952" y="2636776"/>
            <a:ext cx="11340000" cy="2662669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F248F99E-1F70-AA99-05C1-E1653A264E2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3232" b="43518"/>
          <a:stretch>
            <a:fillRect/>
          </a:stretch>
        </p:blipFill>
        <p:spPr>
          <a:xfrm>
            <a:off x="1631504" y="1412776"/>
            <a:ext cx="767448" cy="2565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2459647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8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65</cp:revision>
  <dcterms:created xsi:type="dcterms:W3CDTF">2015-09-16T06:44:00Z</dcterms:created>
  <dcterms:modified xsi:type="dcterms:W3CDTF">2025-07-26T08:22:27Z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