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324" r:id="rId2"/>
    <p:sldId id="326" r:id="rId3"/>
    <p:sldId id="325" r:id="rId4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10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4282AA-5C2A-D240-F517-9D3371BFFA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8"/>
          <a:stretch>
            <a:fillRect/>
          </a:stretch>
        </p:blipFill>
        <p:spPr>
          <a:xfrm>
            <a:off x="491696" y="2908631"/>
            <a:ext cx="11208608" cy="104073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68FEBE80-897C-A772-5DE1-D38556634023}"/>
              </a:ext>
            </a:extLst>
          </p:cNvPr>
          <p:cNvGrpSpPr/>
          <p:nvPr/>
        </p:nvGrpSpPr>
        <p:grpSpPr>
          <a:xfrm>
            <a:off x="1631504" y="764704"/>
            <a:ext cx="9522731" cy="5949525"/>
            <a:chOff x="1415480" y="836712"/>
            <a:chExt cx="9522731" cy="5949525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23CAF7D4-26D8-4C8C-F1B2-D2B38605C9D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05"/>
            <a:stretch>
              <a:fillRect/>
            </a:stretch>
          </p:blipFill>
          <p:spPr>
            <a:xfrm>
              <a:off x="2063552" y="836712"/>
              <a:ext cx="8874659" cy="586800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444A3D3F-72B4-337A-2985-79FACBCFEB3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15480" y="4653136"/>
              <a:ext cx="648072" cy="21331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478936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4D6BE29B-BD93-0DC5-9C89-B4FFDB42B5F0}"/>
              </a:ext>
            </a:extLst>
          </p:cNvPr>
          <p:cNvGrpSpPr/>
          <p:nvPr/>
        </p:nvGrpSpPr>
        <p:grpSpPr>
          <a:xfrm>
            <a:off x="2063552" y="692696"/>
            <a:ext cx="9696400" cy="5940008"/>
            <a:chOff x="2495600" y="1052736"/>
            <a:chExt cx="9696400" cy="5940008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0BE57E6E-3BBE-D3B5-8255-6B85F33AACC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06"/>
            <a:stretch>
              <a:fillRect/>
            </a:stretch>
          </p:blipFill>
          <p:spPr>
            <a:xfrm>
              <a:off x="3143672" y="1124744"/>
              <a:ext cx="9048328" cy="5868000"/>
            </a:xfrm>
            <a:prstGeom prst="rect">
              <a:avLst/>
            </a:prstGeom>
          </p:spPr>
        </p:pic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6521031E-3B32-B3F2-5146-AE997A6C665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95600" y="1052736"/>
              <a:ext cx="648072" cy="21331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896221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2025-07-26T07:36:07Z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