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34" r:id="rId3"/>
    <p:sldId id="333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87" autoAdjust="0"/>
    <p:restoredTop sz="94660"/>
  </p:normalViewPr>
  <p:slideViewPr>
    <p:cSldViewPr showGuides="1">
      <p:cViewPr>
        <p:scale>
          <a:sx n="75" d="100"/>
          <a:sy n="75" d="100"/>
        </p:scale>
        <p:origin x="72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235B5B-FFAE-5ADC-40DE-369B452982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3"/>
          <a:stretch>
            <a:fillRect/>
          </a:stretch>
        </p:blipFill>
        <p:spPr>
          <a:xfrm>
            <a:off x="2615932" y="3140818"/>
            <a:ext cx="6960136" cy="5763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B3E54F-4925-AFC4-70DA-6D8E0BFBC8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87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B5A1B3-1728-6200-EB6D-3581AB34B6BC}"/>
              </a:ext>
            </a:extLst>
          </p:cNvPr>
          <p:cNvSpPr/>
          <p:nvPr/>
        </p:nvSpPr>
        <p:spPr bwMode="white">
          <a:xfrm>
            <a:off x="712292" y="2672808"/>
            <a:ext cx="4684534" cy="31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231BB9-97E7-6482-9DB3-F29049F40651}"/>
              </a:ext>
            </a:extLst>
          </p:cNvPr>
          <p:cNvSpPr/>
          <p:nvPr/>
        </p:nvSpPr>
        <p:spPr bwMode="white">
          <a:xfrm>
            <a:off x="740856" y="3273301"/>
            <a:ext cx="2894508" cy="31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353E63-C44B-0575-1798-47FF4B77043A}"/>
              </a:ext>
            </a:extLst>
          </p:cNvPr>
          <p:cNvSpPr/>
          <p:nvPr/>
        </p:nvSpPr>
        <p:spPr bwMode="white">
          <a:xfrm>
            <a:off x="721813" y="3902388"/>
            <a:ext cx="2018539" cy="29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0F022F-8D3F-E98E-CBBA-9B0E5CB905AD}"/>
              </a:ext>
            </a:extLst>
          </p:cNvPr>
          <p:cNvSpPr/>
          <p:nvPr/>
        </p:nvSpPr>
        <p:spPr bwMode="white">
          <a:xfrm>
            <a:off x="731335" y="4483818"/>
            <a:ext cx="3208715" cy="32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80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95BB1B-A36D-B809-F805-3E2402EE2D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20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3D43F8-E5D8-BFA3-5E40-68BDFB8D23F6}"/>
              </a:ext>
            </a:extLst>
          </p:cNvPr>
          <p:cNvSpPr/>
          <p:nvPr/>
        </p:nvSpPr>
        <p:spPr bwMode="white">
          <a:xfrm>
            <a:off x="3787707" y="1939046"/>
            <a:ext cx="399899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A162B8-64C4-19ED-4042-A6E876159250}"/>
              </a:ext>
            </a:extLst>
          </p:cNvPr>
          <p:cNvSpPr/>
          <p:nvPr/>
        </p:nvSpPr>
        <p:spPr bwMode="white">
          <a:xfrm>
            <a:off x="6082367" y="1939046"/>
            <a:ext cx="257078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2B69BC-2984-7949-C7BD-04302497A571}"/>
              </a:ext>
            </a:extLst>
          </p:cNvPr>
          <p:cNvSpPr/>
          <p:nvPr/>
        </p:nvSpPr>
        <p:spPr bwMode="white">
          <a:xfrm>
            <a:off x="7701007" y="1939046"/>
            <a:ext cx="247556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8E4A27-901F-0C13-5FE5-5E6A0FF9F3B3}"/>
              </a:ext>
            </a:extLst>
          </p:cNvPr>
          <p:cNvSpPr/>
          <p:nvPr/>
        </p:nvSpPr>
        <p:spPr bwMode="white">
          <a:xfrm>
            <a:off x="10433652" y="1939046"/>
            <a:ext cx="399899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6E0425-BB9F-B1C8-A2C2-C3410DDD61DA}"/>
              </a:ext>
            </a:extLst>
          </p:cNvPr>
          <p:cNvSpPr/>
          <p:nvPr/>
        </p:nvSpPr>
        <p:spPr bwMode="white">
          <a:xfrm>
            <a:off x="4463727" y="2568288"/>
            <a:ext cx="1571032" cy="276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57B878-D180-7ACE-E335-EC9CE39B6ED1}"/>
              </a:ext>
            </a:extLst>
          </p:cNvPr>
          <p:cNvSpPr/>
          <p:nvPr/>
        </p:nvSpPr>
        <p:spPr bwMode="white">
          <a:xfrm>
            <a:off x="8100906" y="2539686"/>
            <a:ext cx="2351789" cy="352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82ABB8-EDAF-30F7-BB10-9DADC8E55243}"/>
              </a:ext>
            </a:extLst>
          </p:cNvPr>
          <p:cNvSpPr/>
          <p:nvPr/>
        </p:nvSpPr>
        <p:spPr bwMode="white">
          <a:xfrm>
            <a:off x="3340201" y="3207063"/>
            <a:ext cx="238035" cy="276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26AC1B0-1E1A-C64B-B3D3-A968037B9E4C}"/>
              </a:ext>
            </a:extLst>
          </p:cNvPr>
          <p:cNvSpPr/>
          <p:nvPr/>
        </p:nvSpPr>
        <p:spPr bwMode="white">
          <a:xfrm>
            <a:off x="5035012" y="3207063"/>
            <a:ext cx="257078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F62F39C-0CE5-EC06-6EF6-BA0CA86D8926}"/>
              </a:ext>
            </a:extLst>
          </p:cNvPr>
          <p:cNvSpPr/>
          <p:nvPr/>
        </p:nvSpPr>
        <p:spPr bwMode="white">
          <a:xfrm>
            <a:off x="7329672" y="3207063"/>
            <a:ext cx="399899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21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C13450-4B9D-C832-2C33-921C55457E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58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AFA0DC-F296-3FA0-69AA-EE7150024386}"/>
              </a:ext>
            </a:extLst>
          </p:cNvPr>
          <p:cNvSpPr/>
          <p:nvPr/>
        </p:nvSpPr>
        <p:spPr bwMode="white">
          <a:xfrm>
            <a:off x="3844836" y="1433653"/>
            <a:ext cx="247556" cy="27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E8E90F-54EB-3AE5-8C4E-897A6AB17AF3}"/>
              </a:ext>
            </a:extLst>
          </p:cNvPr>
          <p:cNvSpPr/>
          <p:nvPr/>
        </p:nvSpPr>
        <p:spPr bwMode="white">
          <a:xfrm>
            <a:off x="6253753" y="1433653"/>
            <a:ext cx="238035" cy="27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E0B984-4F2E-7721-78F0-11FDE46D6378}"/>
              </a:ext>
            </a:extLst>
          </p:cNvPr>
          <p:cNvSpPr/>
          <p:nvPr/>
        </p:nvSpPr>
        <p:spPr bwMode="white">
          <a:xfrm>
            <a:off x="2445188" y="2072142"/>
            <a:ext cx="409420" cy="266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473133-89A1-5007-7FD2-9CCC3077B3FA}"/>
              </a:ext>
            </a:extLst>
          </p:cNvPr>
          <p:cNvSpPr/>
          <p:nvPr/>
        </p:nvSpPr>
        <p:spPr bwMode="white">
          <a:xfrm>
            <a:off x="6872644" y="2072142"/>
            <a:ext cx="238035" cy="266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9B11A5-0FAB-D9B4-172C-9EC24100888D}"/>
              </a:ext>
            </a:extLst>
          </p:cNvPr>
          <p:cNvSpPr/>
          <p:nvPr/>
        </p:nvSpPr>
        <p:spPr bwMode="white">
          <a:xfrm>
            <a:off x="2235717" y="2701101"/>
            <a:ext cx="247556" cy="27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53FD29-1980-F05D-1D4D-5D849439286D}"/>
              </a:ext>
            </a:extLst>
          </p:cNvPr>
          <p:cNvSpPr/>
          <p:nvPr/>
        </p:nvSpPr>
        <p:spPr bwMode="white">
          <a:xfrm>
            <a:off x="5282569" y="2701101"/>
            <a:ext cx="399899" cy="27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D597792-6458-449B-900C-72E260E7E5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88" y="3739837"/>
            <a:ext cx="11340000" cy="2129672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FC4A07E-9BA3-2C11-1588-DDF534771F60}"/>
              </a:ext>
            </a:extLst>
          </p:cNvPr>
          <p:cNvSpPr/>
          <p:nvPr/>
        </p:nvSpPr>
        <p:spPr bwMode="white">
          <a:xfrm>
            <a:off x="2402342" y="4551595"/>
            <a:ext cx="218992" cy="22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D4B6C6F-3F7D-E796-2BEB-64F7A94796C4}"/>
              </a:ext>
            </a:extLst>
          </p:cNvPr>
          <p:cNvSpPr/>
          <p:nvPr/>
        </p:nvSpPr>
        <p:spPr bwMode="white">
          <a:xfrm>
            <a:off x="3106926" y="4551595"/>
            <a:ext cx="371335" cy="22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C6CA49C-F435-E866-F9FB-38B28B635340}"/>
              </a:ext>
            </a:extLst>
          </p:cNvPr>
          <p:cNvSpPr/>
          <p:nvPr/>
        </p:nvSpPr>
        <p:spPr bwMode="white">
          <a:xfrm>
            <a:off x="3887682" y="4551595"/>
            <a:ext cx="371335" cy="22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8E26E45-CDB6-0ABD-9DAE-43E8E9776D57}"/>
              </a:ext>
            </a:extLst>
          </p:cNvPr>
          <p:cNvSpPr/>
          <p:nvPr/>
        </p:nvSpPr>
        <p:spPr bwMode="white">
          <a:xfrm>
            <a:off x="7839067" y="4551595"/>
            <a:ext cx="380856" cy="22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A38DCA9-3592-206D-C004-97046DE77B0C}"/>
              </a:ext>
            </a:extLst>
          </p:cNvPr>
          <p:cNvSpPr/>
          <p:nvPr/>
        </p:nvSpPr>
        <p:spPr bwMode="white">
          <a:xfrm>
            <a:off x="8800730" y="4551595"/>
            <a:ext cx="371335" cy="22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205072A-27D5-A0EC-FD5A-DAAE7D328D85}"/>
              </a:ext>
            </a:extLst>
          </p:cNvPr>
          <p:cNvSpPr/>
          <p:nvPr/>
        </p:nvSpPr>
        <p:spPr bwMode="white">
          <a:xfrm>
            <a:off x="983651" y="5372904"/>
            <a:ext cx="257078" cy="26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46CF675-7DA5-2072-5393-DC3533237FC0}"/>
              </a:ext>
            </a:extLst>
          </p:cNvPr>
          <p:cNvSpPr/>
          <p:nvPr/>
        </p:nvSpPr>
        <p:spPr bwMode="white">
          <a:xfrm>
            <a:off x="1488286" y="5372904"/>
            <a:ext cx="314206" cy="25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4FF2D76-DC6F-9F5D-6E62-7F23342D35B0}"/>
              </a:ext>
            </a:extLst>
          </p:cNvPr>
          <p:cNvSpPr/>
          <p:nvPr/>
        </p:nvSpPr>
        <p:spPr bwMode="white">
          <a:xfrm>
            <a:off x="2069092" y="5372904"/>
            <a:ext cx="257078" cy="26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38C7BBA-6431-1D86-9AC0-D68FAD44E455}"/>
              </a:ext>
            </a:extLst>
          </p:cNvPr>
          <p:cNvSpPr/>
          <p:nvPr/>
        </p:nvSpPr>
        <p:spPr bwMode="white">
          <a:xfrm>
            <a:off x="2926019" y="5372904"/>
            <a:ext cx="409420" cy="27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10A273B-6EBB-FD96-104B-1EA8AED78A17}"/>
              </a:ext>
            </a:extLst>
          </p:cNvPr>
          <p:cNvSpPr/>
          <p:nvPr/>
        </p:nvSpPr>
        <p:spPr bwMode="white">
          <a:xfrm>
            <a:off x="3754382" y="5344253"/>
            <a:ext cx="399899" cy="34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AF5F2A1-9161-76ED-0635-578E51D4EE34}"/>
              </a:ext>
            </a:extLst>
          </p:cNvPr>
          <p:cNvSpPr/>
          <p:nvPr/>
        </p:nvSpPr>
        <p:spPr bwMode="white">
          <a:xfrm>
            <a:off x="6563198" y="5372904"/>
            <a:ext cx="238035" cy="27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9697581-A2C3-57CD-6AAB-CAE395E027E0}"/>
              </a:ext>
            </a:extLst>
          </p:cNvPr>
          <p:cNvSpPr/>
          <p:nvPr/>
        </p:nvSpPr>
        <p:spPr bwMode="white">
          <a:xfrm>
            <a:off x="7058311" y="5372904"/>
            <a:ext cx="314206" cy="25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3D9CEFE-53A5-1E7F-B1B7-955BB22AE755}"/>
              </a:ext>
            </a:extLst>
          </p:cNvPr>
          <p:cNvSpPr/>
          <p:nvPr/>
        </p:nvSpPr>
        <p:spPr bwMode="white">
          <a:xfrm>
            <a:off x="7639117" y="5372904"/>
            <a:ext cx="247557" cy="27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9BD5705-8A88-E249-E56A-3FA789F547DF}"/>
              </a:ext>
            </a:extLst>
          </p:cNvPr>
          <p:cNvSpPr/>
          <p:nvPr/>
        </p:nvSpPr>
        <p:spPr bwMode="white">
          <a:xfrm>
            <a:off x="8496044" y="5372904"/>
            <a:ext cx="399899" cy="27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10F5C35-C51E-6E06-A972-8B3B76EC5F65}"/>
              </a:ext>
            </a:extLst>
          </p:cNvPr>
          <p:cNvSpPr/>
          <p:nvPr/>
        </p:nvSpPr>
        <p:spPr bwMode="white">
          <a:xfrm>
            <a:off x="9314886" y="5344253"/>
            <a:ext cx="399899" cy="34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11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43CE36-98E4-9499-C971-6DED637E3B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82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EC6D47-4973-1863-8195-B934B8BEB530}"/>
              </a:ext>
            </a:extLst>
          </p:cNvPr>
          <p:cNvSpPr/>
          <p:nvPr/>
        </p:nvSpPr>
        <p:spPr bwMode="white">
          <a:xfrm>
            <a:off x="4882670" y="1472424"/>
            <a:ext cx="238035" cy="26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BA2222-A3C6-AD3F-99A5-54834207FD03}"/>
              </a:ext>
            </a:extLst>
          </p:cNvPr>
          <p:cNvSpPr/>
          <p:nvPr/>
        </p:nvSpPr>
        <p:spPr bwMode="white">
          <a:xfrm>
            <a:off x="3454458" y="2122151"/>
            <a:ext cx="257078" cy="27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36C3D1-4469-06AB-4EB3-F66E826DFC3F}"/>
              </a:ext>
            </a:extLst>
          </p:cNvPr>
          <p:cNvSpPr/>
          <p:nvPr/>
        </p:nvSpPr>
        <p:spPr bwMode="white">
          <a:xfrm>
            <a:off x="5101662" y="2122151"/>
            <a:ext cx="247556" cy="27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6A3F1D-9935-1388-F185-5A2629F37489}"/>
              </a:ext>
            </a:extLst>
          </p:cNvPr>
          <p:cNvSpPr/>
          <p:nvPr/>
        </p:nvSpPr>
        <p:spPr bwMode="white">
          <a:xfrm>
            <a:off x="8576977" y="2122151"/>
            <a:ext cx="238035" cy="27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566926-1620-E1C7-9DF6-19E762DC8DBB}"/>
              </a:ext>
            </a:extLst>
          </p:cNvPr>
          <p:cNvSpPr/>
          <p:nvPr/>
        </p:nvSpPr>
        <p:spPr bwMode="white">
          <a:xfrm>
            <a:off x="10214659" y="2131706"/>
            <a:ext cx="238035" cy="26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CC4EA6B-CF6E-95E8-66A9-FE96995A41A1}"/>
              </a:ext>
            </a:extLst>
          </p:cNvPr>
          <p:cNvSpPr/>
          <p:nvPr/>
        </p:nvSpPr>
        <p:spPr bwMode="white">
          <a:xfrm>
            <a:off x="8853098" y="2762323"/>
            <a:ext cx="409420" cy="26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26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4C5209-79B6-C30A-CD09-F3D7FA8FEA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13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FD5BEB-6B3E-3D49-EDBC-0C1050BEF00D}"/>
              </a:ext>
            </a:extLst>
          </p:cNvPr>
          <p:cNvSpPr/>
          <p:nvPr/>
        </p:nvSpPr>
        <p:spPr bwMode="white">
          <a:xfrm>
            <a:off x="7586750" y="2034002"/>
            <a:ext cx="418942" cy="36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87D66B-5057-1984-90E3-E49037BF148D}"/>
              </a:ext>
            </a:extLst>
          </p:cNvPr>
          <p:cNvSpPr/>
          <p:nvPr/>
        </p:nvSpPr>
        <p:spPr bwMode="white">
          <a:xfrm>
            <a:off x="2959345" y="3939890"/>
            <a:ext cx="428463" cy="36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06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614E9D-EB87-C1B6-AD20-B5CD31192D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06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71C224-36E9-AF16-9887-AB94E60C55F6}"/>
              </a:ext>
            </a:extLst>
          </p:cNvPr>
          <p:cNvSpPr/>
          <p:nvPr/>
        </p:nvSpPr>
        <p:spPr bwMode="white">
          <a:xfrm>
            <a:off x="3721057" y="1395678"/>
            <a:ext cx="418942" cy="36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8B5E48-471A-31B1-8147-CFE5B35B24B1}"/>
              </a:ext>
            </a:extLst>
          </p:cNvPr>
          <p:cNvSpPr/>
          <p:nvPr/>
        </p:nvSpPr>
        <p:spPr bwMode="white">
          <a:xfrm>
            <a:off x="6196624" y="2664192"/>
            <a:ext cx="418942" cy="36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83436-2932-5C5F-3357-DEEEC715BA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692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F8EBBB-1AAC-746C-D718-F093A6B3B17F}"/>
              </a:ext>
            </a:extLst>
          </p:cNvPr>
          <p:cNvSpPr/>
          <p:nvPr/>
        </p:nvSpPr>
        <p:spPr bwMode="white">
          <a:xfrm>
            <a:off x="2902216" y="4037412"/>
            <a:ext cx="3408664" cy="33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B8485E-6E16-E00E-DACB-774F74BC0AB0}"/>
              </a:ext>
            </a:extLst>
          </p:cNvPr>
          <p:cNvSpPr/>
          <p:nvPr/>
        </p:nvSpPr>
        <p:spPr bwMode="white">
          <a:xfrm>
            <a:off x="2902216" y="4685927"/>
            <a:ext cx="2275617" cy="33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FB03B1-0260-760C-F068-618B2D8D57F5}"/>
              </a:ext>
            </a:extLst>
          </p:cNvPr>
          <p:cNvSpPr/>
          <p:nvPr/>
        </p:nvSpPr>
        <p:spPr bwMode="white">
          <a:xfrm>
            <a:off x="8005692" y="4724075"/>
            <a:ext cx="2275617" cy="343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85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E271D0-0C8B-B7AF-69F5-DF2F5810B6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537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34F5929-7A0B-8D88-FF35-A955C2A7B05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7317"/>
          <a:stretch>
            <a:fillRect/>
          </a:stretch>
        </p:blipFill>
        <p:spPr>
          <a:xfrm>
            <a:off x="3215680" y="1916832"/>
            <a:ext cx="2520280" cy="201488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F4B0590-3C35-53F0-D2F8-79A535D0230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9756"/>
          <a:stretch>
            <a:fillRect/>
          </a:stretch>
        </p:blipFill>
        <p:spPr>
          <a:xfrm>
            <a:off x="6744072" y="1916832"/>
            <a:ext cx="2376264" cy="201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80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F8D623-D151-E95D-936C-F23E4B8BCB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73368"/>
            <a:ext cx="1061635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86F57D-8B55-2022-AD27-1DCADED26D17}"/>
              </a:ext>
            </a:extLst>
          </p:cNvPr>
          <p:cNvSpPr/>
          <p:nvPr/>
        </p:nvSpPr>
        <p:spPr bwMode="white">
          <a:xfrm>
            <a:off x="2572184" y="3432814"/>
            <a:ext cx="1898643" cy="29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BAC454-9792-CE14-7A2A-0896A9D306BE}"/>
              </a:ext>
            </a:extLst>
          </p:cNvPr>
          <p:cNvSpPr/>
          <p:nvPr/>
        </p:nvSpPr>
        <p:spPr bwMode="white">
          <a:xfrm>
            <a:off x="2581097" y="3994644"/>
            <a:ext cx="4581703" cy="29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7EDD0C-6D0C-3CBB-C403-D757437C6FE2}"/>
              </a:ext>
            </a:extLst>
          </p:cNvPr>
          <p:cNvSpPr/>
          <p:nvPr/>
        </p:nvSpPr>
        <p:spPr bwMode="white">
          <a:xfrm>
            <a:off x="2572184" y="5778231"/>
            <a:ext cx="1898643" cy="29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623586-5AA5-1554-DA5A-8FA594B04AA7}"/>
              </a:ext>
            </a:extLst>
          </p:cNvPr>
          <p:cNvSpPr/>
          <p:nvPr/>
        </p:nvSpPr>
        <p:spPr bwMode="white">
          <a:xfrm>
            <a:off x="2581097" y="6340061"/>
            <a:ext cx="4581703" cy="30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25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2025-07-24T16:34:04Z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