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62CCE-8926-D453-BC0A-9DB085932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53101"/>
            <a:ext cx="11340000" cy="23517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0B0C5-5D8C-C470-6DC0-F556A6C37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86F02-FAF5-6B19-55A2-1C0CBDB651B4}"/>
              </a:ext>
            </a:extLst>
          </p:cNvPr>
          <p:cNvSpPr/>
          <p:nvPr/>
        </p:nvSpPr>
        <p:spPr bwMode="white">
          <a:xfrm>
            <a:off x="3483022" y="1920287"/>
            <a:ext cx="390377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2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6AB7E-A44D-A95C-F75E-55792E65E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9BE3A-326B-089A-574C-623AAD8998CE}"/>
              </a:ext>
            </a:extLst>
          </p:cNvPr>
          <p:cNvSpPr/>
          <p:nvPr/>
        </p:nvSpPr>
        <p:spPr bwMode="white">
          <a:xfrm>
            <a:off x="1683476" y="2119799"/>
            <a:ext cx="247556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CF655-98B3-2CA7-5867-386CD9E77668}"/>
              </a:ext>
            </a:extLst>
          </p:cNvPr>
          <p:cNvSpPr/>
          <p:nvPr/>
        </p:nvSpPr>
        <p:spPr bwMode="white">
          <a:xfrm>
            <a:off x="4320906" y="2119799"/>
            <a:ext cx="238035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AE5F9B-05D2-1F02-0149-A257A16815E3}"/>
              </a:ext>
            </a:extLst>
          </p:cNvPr>
          <p:cNvSpPr/>
          <p:nvPr/>
        </p:nvSpPr>
        <p:spPr bwMode="white">
          <a:xfrm>
            <a:off x="6958337" y="2119799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20A16-6C0F-6944-5F0D-A703A32BAA73}"/>
              </a:ext>
            </a:extLst>
          </p:cNvPr>
          <p:cNvSpPr/>
          <p:nvPr/>
        </p:nvSpPr>
        <p:spPr bwMode="white">
          <a:xfrm>
            <a:off x="9062569" y="2119799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853DCD-A4E8-D515-E3A4-1A5DE35FF4D1}"/>
              </a:ext>
            </a:extLst>
          </p:cNvPr>
          <p:cNvSpPr/>
          <p:nvPr/>
        </p:nvSpPr>
        <p:spPr bwMode="white">
          <a:xfrm>
            <a:off x="1159798" y="2834532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F877B0-F188-B4FF-B7C2-574D3D347079}"/>
              </a:ext>
            </a:extLst>
          </p:cNvPr>
          <p:cNvSpPr/>
          <p:nvPr/>
        </p:nvSpPr>
        <p:spPr bwMode="white">
          <a:xfrm>
            <a:off x="3787707" y="2834532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01CD80-BAD5-6071-18E4-CA27EA6B0621}"/>
              </a:ext>
            </a:extLst>
          </p:cNvPr>
          <p:cNvSpPr/>
          <p:nvPr/>
        </p:nvSpPr>
        <p:spPr bwMode="white">
          <a:xfrm>
            <a:off x="6958337" y="2834532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6E7264-DBAA-B985-9373-F49CF03C678E}"/>
              </a:ext>
            </a:extLst>
          </p:cNvPr>
          <p:cNvSpPr/>
          <p:nvPr/>
        </p:nvSpPr>
        <p:spPr bwMode="white">
          <a:xfrm>
            <a:off x="9062569" y="2834532"/>
            <a:ext cx="22851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2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8773F-BAEE-FD5E-8D44-554424E4E0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94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C7CCAB-9963-1CAC-CDEC-427200C48824}"/>
              </a:ext>
            </a:extLst>
          </p:cNvPr>
          <p:cNvSpPr/>
          <p:nvPr/>
        </p:nvSpPr>
        <p:spPr bwMode="white">
          <a:xfrm>
            <a:off x="1340705" y="3981178"/>
            <a:ext cx="1904282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6873D6-B7A4-712D-A7DB-FB3EDC161BB0}"/>
              </a:ext>
            </a:extLst>
          </p:cNvPr>
          <p:cNvSpPr/>
          <p:nvPr/>
        </p:nvSpPr>
        <p:spPr bwMode="white">
          <a:xfrm>
            <a:off x="1359748" y="4505901"/>
            <a:ext cx="4436977" cy="28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A1DE81-C2FE-8DF9-A4FF-2E97C817B2D0}"/>
              </a:ext>
            </a:extLst>
          </p:cNvPr>
          <p:cNvSpPr/>
          <p:nvPr/>
        </p:nvSpPr>
        <p:spPr bwMode="white">
          <a:xfrm>
            <a:off x="6834559" y="4544063"/>
            <a:ext cx="1904282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B446E6-A4DF-D13D-0408-9D0A2A55D12B}"/>
              </a:ext>
            </a:extLst>
          </p:cNvPr>
          <p:cNvSpPr/>
          <p:nvPr/>
        </p:nvSpPr>
        <p:spPr bwMode="white">
          <a:xfrm>
            <a:off x="9034005" y="4544063"/>
            <a:ext cx="2218488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E5873B-8A0B-D867-5E25-1AFC07C965C8}"/>
              </a:ext>
            </a:extLst>
          </p:cNvPr>
          <p:cNvSpPr/>
          <p:nvPr/>
        </p:nvSpPr>
        <p:spPr bwMode="white">
          <a:xfrm>
            <a:off x="6844080" y="5059245"/>
            <a:ext cx="3332493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2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53209-3A9E-18B6-5BB0-02CB892966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63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59BDEC-3663-BF26-A7C2-6FCB8F07103B}"/>
              </a:ext>
            </a:extLst>
          </p:cNvPr>
          <p:cNvSpPr/>
          <p:nvPr/>
        </p:nvSpPr>
        <p:spPr bwMode="white">
          <a:xfrm>
            <a:off x="969370" y="2942894"/>
            <a:ext cx="1913803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A18427-E8BA-A1E0-6CDA-9CC707E0D0BD}"/>
              </a:ext>
            </a:extLst>
          </p:cNvPr>
          <p:cNvSpPr/>
          <p:nvPr/>
        </p:nvSpPr>
        <p:spPr bwMode="white">
          <a:xfrm>
            <a:off x="6796473" y="2942894"/>
            <a:ext cx="1904282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C552B2-6C5E-1F2F-4497-AC6703204A5F}"/>
              </a:ext>
            </a:extLst>
          </p:cNvPr>
          <p:cNvSpPr/>
          <p:nvPr/>
        </p:nvSpPr>
        <p:spPr bwMode="white">
          <a:xfrm>
            <a:off x="8995919" y="2942894"/>
            <a:ext cx="2228010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025EA7-8372-2713-A450-8C7674768802}"/>
              </a:ext>
            </a:extLst>
          </p:cNvPr>
          <p:cNvSpPr/>
          <p:nvPr/>
        </p:nvSpPr>
        <p:spPr bwMode="white">
          <a:xfrm>
            <a:off x="988413" y="3458562"/>
            <a:ext cx="3180151" cy="29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CFCDAE-475C-A9F5-F325-360D8C5BD371}"/>
              </a:ext>
            </a:extLst>
          </p:cNvPr>
          <p:cNvSpPr/>
          <p:nvPr/>
        </p:nvSpPr>
        <p:spPr bwMode="white">
          <a:xfrm>
            <a:off x="6805994" y="3458562"/>
            <a:ext cx="2713602" cy="29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C9AD4-7197-AEA3-628E-ABE27E064B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0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28F93-8422-86E9-03C6-826352755810}"/>
              </a:ext>
            </a:extLst>
          </p:cNvPr>
          <p:cNvSpPr/>
          <p:nvPr/>
        </p:nvSpPr>
        <p:spPr bwMode="white">
          <a:xfrm>
            <a:off x="988413" y="2454759"/>
            <a:ext cx="4189420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4D4A3-1CC9-0F65-BA0D-32BFFFAA2CF6}"/>
              </a:ext>
            </a:extLst>
          </p:cNvPr>
          <p:cNvSpPr/>
          <p:nvPr/>
        </p:nvSpPr>
        <p:spPr bwMode="white">
          <a:xfrm>
            <a:off x="1007455" y="2979501"/>
            <a:ext cx="4436977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