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3" r:id="rId3"/>
    <p:sldId id="342" r:id="rId4"/>
    <p:sldId id="340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60" autoAdjust="0"/>
    <p:restoredTop sz="94660"/>
  </p:normalViewPr>
  <p:slideViewPr>
    <p:cSldViewPr showGuides="1">
      <p:cViewPr>
        <p:scale>
          <a:sx n="75" d="100"/>
          <a:sy n="75" d="100"/>
        </p:scale>
        <p:origin x="32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C25D8-04E3-1E66-3AFE-78AC902B5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12803"/>
            <a:ext cx="11340000" cy="632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0DCB4-B48F-63DC-29BC-6EF5D2DAA5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1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43403-D602-98F4-6284-30524E037806}"/>
              </a:ext>
            </a:extLst>
          </p:cNvPr>
          <p:cNvSpPr/>
          <p:nvPr/>
        </p:nvSpPr>
        <p:spPr bwMode="white">
          <a:xfrm>
            <a:off x="1340705" y="2875437"/>
            <a:ext cx="1969424" cy="178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795EC-5951-6258-8226-06EED9166195}"/>
              </a:ext>
            </a:extLst>
          </p:cNvPr>
          <p:cNvSpPr/>
          <p:nvPr/>
        </p:nvSpPr>
        <p:spPr bwMode="white">
          <a:xfrm>
            <a:off x="3966046" y="2799070"/>
            <a:ext cx="1772181" cy="185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C93DCE-88D0-4D79-FCD8-893160E31E63}"/>
              </a:ext>
            </a:extLst>
          </p:cNvPr>
          <p:cNvSpPr/>
          <p:nvPr/>
        </p:nvSpPr>
        <p:spPr bwMode="white">
          <a:xfrm>
            <a:off x="7082114" y="2856345"/>
            <a:ext cx="1571559" cy="180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6E4A3D-0584-9E92-E746-697522EFE43B}"/>
              </a:ext>
            </a:extLst>
          </p:cNvPr>
          <p:cNvSpPr/>
          <p:nvPr/>
        </p:nvSpPr>
        <p:spPr bwMode="white">
          <a:xfrm>
            <a:off x="9443425" y="2989987"/>
            <a:ext cx="1909160" cy="16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6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90BDE-9DF2-E347-7753-D9D4182C7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7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202874-7445-B903-A7B5-41669FD08397}"/>
              </a:ext>
            </a:extLst>
          </p:cNvPr>
          <p:cNvSpPr/>
          <p:nvPr/>
        </p:nvSpPr>
        <p:spPr bwMode="white">
          <a:xfrm>
            <a:off x="3092644" y="4675030"/>
            <a:ext cx="3142065" cy="35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207D8C-AEF0-30FA-2F99-C07B2600B130}"/>
              </a:ext>
            </a:extLst>
          </p:cNvPr>
          <p:cNvSpPr/>
          <p:nvPr/>
        </p:nvSpPr>
        <p:spPr bwMode="white">
          <a:xfrm>
            <a:off x="7329672" y="5018227"/>
            <a:ext cx="238035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10C467-CEA7-3414-38F4-7743719C4E63}"/>
              </a:ext>
            </a:extLst>
          </p:cNvPr>
          <p:cNvSpPr/>
          <p:nvPr/>
        </p:nvSpPr>
        <p:spPr bwMode="white">
          <a:xfrm>
            <a:off x="7834307" y="5018227"/>
            <a:ext cx="314206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1905F6-B4DF-88EC-C973-FEB87192DE41}"/>
              </a:ext>
            </a:extLst>
          </p:cNvPr>
          <p:cNvSpPr/>
          <p:nvPr/>
        </p:nvSpPr>
        <p:spPr bwMode="white">
          <a:xfrm>
            <a:off x="8415113" y="5018227"/>
            <a:ext cx="238035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E3F026-8F8D-848A-DB48-1B0A622C4577}"/>
              </a:ext>
            </a:extLst>
          </p:cNvPr>
          <p:cNvSpPr/>
          <p:nvPr/>
        </p:nvSpPr>
        <p:spPr bwMode="white">
          <a:xfrm>
            <a:off x="9233954" y="5008693"/>
            <a:ext cx="428463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249A1F-F3CF-689E-540B-357D7A8D6C02}"/>
              </a:ext>
            </a:extLst>
          </p:cNvPr>
          <p:cNvSpPr/>
          <p:nvPr/>
        </p:nvSpPr>
        <p:spPr bwMode="white">
          <a:xfrm>
            <a:off x="10090881" y="4970560"/>
            <a:ext cx="390377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D5224F-677A-3E77-04A3-C4B83065B392}"/>
              </a:ext>
            </a:extLst>
          </p:cNvPr>
          <p:cNvSpPr/>
          <p:nvPr/>
        </p:nvSpPr>
        <p:spPr bwMode="white">
          <a:xfrm>
            <a:off x="3568715" y="5294690"/>
            <a:ext cx="2266095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55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3FCD96-338B-4963-D8A5-E49B3E49DAED}"/>
              </a:ext>
            </a:extLst>
          </p:cNvPr>
          <p:cNvGrpSpPr/>
          <p:nvPr/>
        </p:nvGrpSpPr>
        <p:grpSpPr>
          <a:xfrm>
            <a:off x="360000" y="1224000"/>
            <a:ext cx="11340000" cy="4926935"/>
            <a:chOff x="360000" y="1224000"/>
            <a:chExt cx="11340000" cy="4926935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EB3EF22A-C8A8-900F-9B93-502EE0F63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492693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EF70265-D2BC-169B-46DD-1D221D1A8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0101" y="2813253"/>
              <a:ext cx="4329383" cy="1477234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E85B3A-7077-AD5E-BF56-E4A38660AC4B}"/>
              </a:ext>
            </a:extLst>
          </p:cNvPr>
          <p:cNvSpPr/>
          <p:nvPr/>
        </p:nvSpPr>
        <p:spPr bwMode="white">
          <a:xfrm>
            <a:off x="6320403" y="3396807"/>
            <a:ext cx="2028060" cy="3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5EA055-FB0F-F938-D63F-D8F38B708C51}"/>
              </a:ext>
            </a:extLst>
          </p:cNvPr>
          <p:cNvSpPr/>
          <p:nvPr/>
        </p:nvSpPr>
        <p:spPr bwMode="white">
          <a:xfrm>
            <a:off x="6339445" y="3968598"/>
            <a:ext cx="4217983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FEAB9A-6249-653E-B00A-83C0D0FB9B39}"/>
              </a:ext>
            </a:extLst>
          </p:cNvPr>
          <p:cNvSpPr/>
          <p:nvPr/>
        </p:nvSpPr>
        <p:spPr bwMode="white">
          <a:xfrm>
            <a:off x="2064332" y="5236069"/>
            <a:ext cx="1847153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A700CE-7990-9364-4858-AE2CBE295710}"/>
              </a:ext>
            </a:extLst>
          </p:cNvPr>
          <p:cNvSpPr/>
          <p:nvPr/>
        </p:nvSpPr>
        <p:spPr bwMode="white">
          <a:xfrm>
            <a:off x="2073853" y="5807860"/>
            <a:ext cx="2713602" cy="3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AFAEFA4-9EFC-3E7B-3E0F-AF59F115A33A}"/>
              </a:ext>
            </a:extLst>
          </p:cNvPr>
          <p:cNvSpPr/>
          <p:nvPr/>
        </p:nvSpPr>
        <p:spPr>
          <a:xfrm>
            <a:off x="1654117" y="2985374"/>
            <a:ext cx="864096" cy="476672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A16CF28-5B1B-A75D-EC96-C8FEC66375DC}"/>
              </a:ext>
            </a:extLst>
          </p:cNvPr>
          <p:cNvSpPr/>
          <p:nvPr/>
        </p:nvSpPr>
        <p:spPr>
          <a:xfrm>
            <a:off x="2684757" y="2985374"/>
            <a:ext cx="864096" cy="476672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7649048-46E6-FDD9-152B-FE5EF44E3408}"/>
              </a:ext>
            </a:extLst>
          </p:cNvPr>
          <p:cNvSpPr/>
          <p:nvPr/>
        </p:nvSpPr>
        <p:spPr>
          <a:xfrm>
            <a:off x="3548853" y="2985374"/>
            <a:ext cx="864096" cy="476672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D6CA22C-6ECD-7674-2B90-D48D2ED61875}"/>
              </a:ext>
            </a:extLst>
          </p:cNvPr>
          <p:cNvSpPr/>
          <p:nvPr/>
        </p:nvSpPr>
        <p:spPr>
          <a:xfrm>
            <a:off x="2734237" y="3589774"/>
            <a:ext cx="864096" cy="476672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8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BFFB6-7A97-2CBE-55DE-FEB677A52F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07941-9795-D42B-477C-B4981102BD22}"/>
              </a:ext>
            </a:extLst>
          </p:cNvPr>
          <p:cNvSpPr/>
          <p:nvPr/>
        </p:nvSpPr>
        <p:spPr bwMode="white">
          <a:xfrm>
            <a:off x="1283576" y="3292213"/>
            <a:ext cx="2018539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529DEB-AA31-48B2-345D-80BC23FC3ACC}"/>
              </a:ext>
            </a:extLst>
          </p:cNvPr>
          <p:cNvSpPr/>
          <p:nvPr/>
        </p:nvSpPr>
        <p:spPr bwMode="white">
          <a:xfrm>
            <a:off x="1293098" y="3864069"/>
            <a:ext cx="3541964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E048A6-D978-B83C-C0DD-B1A11BD94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66" y="4996028"/>
            <a:ext cx="11340000" cy="137689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2879B-47F1-F6CF-6129-38A0C30A7D37}"/>
              </a:ext>
            </a:extLst>
          </p:cNvPr>
          <p:cNvSpPr/>
          <p:nvPr/>
        </p:nvSpPr>
        <p:spPr bwMode="white">
          <a:xfrm>
            <a:off x="6846240" y="5120331"/>
            <a:ext cx="3370579" cy="35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48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CEDAB-1457-C50D-A490-21E3BAE17C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1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8D5B5-3E9A-874C-C56C-B3FBE9485697}"/>
              </a:ext>
            </a:extLst>
          </p:cNvPr>
          <p:cNvSpPr/>
          <p:nvPr/>
        </p:nvSpPr>
        <p:spPr bwMode="white">
          <a:xfrm>
            <a:off x="1283576" y="4271435"/>
            <a:ext cx="1847153" cy="31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D796C-3B90-BCDA-3F2D-8F204CE61388}"/>
              </a:ext>
            </a:extLst>
          </p:cNvPr>
          <p:cNvSpPr/>
          <p:nvPr/>
        </p:nvSpPr>
        <p:spPr bwMode="white">
          <a:xfrm>
            <a:off x="1293098" y="4938061"/>
            <a:ext cx="4713098" cy="31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20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2EDE0-C46A-0275-20E8-EECE9C987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DA7E9-2085-180D-BDAB-DEBCE7754FC4}"/>
              </a:ext>
            </a:extLst>
          </p:cNvPr>
          <p:cNvSpPr/>
          <p:nvPr/>
        </p:nvSpPr>
        <p:spPr bwMode="white">
          <a:xfrm>
            <a:off x="2188110" y="2064883"/>
            <a:ext cx="3979949" cy="33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FD262-91C6-F7E7-1E72-5C34EF414984}"/>
              </a:ext>
            </a:extLst>
          </p:cNvPr>
          <p:cNvSpPr/>
          <p:nvPr/>
        </p:nvSpPr>
        <p:spPr bwMode="white">
          <a:xfrm>
            <a:off x="2169068" y="2781546"/>
            <a:ext cx="2075667" cy="35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2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A69A4F99-67B6-1693-3C81-1A8FE3A2F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569" y="2636912"/>
            <a:ext cx="2777976" cy="368553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72F3ADE-18AD-9716-7DFF-3381D2780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4" r="30736"/>
          <a:stretch>
            <a:fillRect/>
          </a:stretch>
        </p:blipFill>
        <p:spPr>
          <a:xfrm>
            <a:off x="360000" y="2708920"/>
            <a:ext cx="7854567" cy="274638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416CE0-89F1-E3AE-0984-0BAA3166EDAE}"/>
              </a:ext>
            </a:extLst>
          </p:cNvPr>
          <p:cNvSpPr/>
          <p:nvPr/>
        </p:nvSpPr>
        <p:spPr bwMode="white">
          <a:xfrm>
            <a:off x="1283576" y="4273585"/>
            <a:ext cx="2018539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BECCA3-74F6-158A-6501-34C9A43BF50A}"/>
              </a:ext>
            </a:extLst>
          </p:cNvPr>
          <p:cNvSpPr/>
          <p:nvPr/>
        </p:nvSpPr>
        <p:spPr bwMode="white">
          <a:xfrm>
            <a:off x="1293098" y="4931152"/>
            <a:ext cx="3208715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15A8A34-5B14-F12A-2C1C-5F3572102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568" y="2636912"/>
            <a:ext cx="2874881" cy="3672408"/>
          </a:xfrm>
          <a:prstGeom prst="rect">
            <a:avLst/>
          </a:prstGeom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3B9C8DBA-8DB3-3900-19FB-908C072CD3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61"/>
          <a:stretch>
            <a:fillRect/>
          </a:stretch>
        </p:blipFill>
        <p:spPr>
          <a:xfrm>
            <a:off x="360000" y="1224000"/>
            <a:ext cx="11340000" cy="127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7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DCD2A-FD25-3DD1-BC74-4B1545022C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4"/>
          <a:stretch>
            <a:fillRect/>
          </a:stretch>
        </p:blipFill>
        <p:spPr>
          <a:xfrm>
            <a:off x="360000" y="2060848"/>
            <a:ext cx="11340000" cy="25838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9879F3-0D4F-5A9A-EC5D-30341FD3CA81}"/>
              </a:ext>
            </a:extLst>
          </p:cNvPr>
          <p:cNvSpPr/>
          <p:nvPr/>
        </p:nvSpPr>
        <p:spPr bwMode="white">
          <a:xfrm>
            <a:off x="845591" y="3529865"/>
            <a:ext cx="2028060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3347CA-44B0-7120-6E53-9A849601E791}"/>
              </a:ext>
            </a:extLst>
          </p:cNvPr>
          <p:cNvSpPr/>
          <p:nvPr/>
        </p:nvSpPr>
        <p:spPr bwMode="white">
          <a:xfrm>
            <a:off x="3197380" y="3529865"/>
            <a:ext cx="2180403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1FD5E0-7DC3-6A9E-9B4B-66EFDEFB9E9F}"/>
              </a:ext>
            </a:extLst>
          </p:cNvPr>
          <p:cNvSpPr/>
          <p:nvPr/>
        </p:nvSpPr>
        <p:spPr bwMode="white">
          <a:xfrm>
            <a:off x="5701511" y="3548921"/>
            <a:ext cx="1066397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7828F7-3B44-F00F-017F-08A35DEAD5AB}"/>
              </a:ext>
            </a:extLst>
          </p:cNvPr>
          <p:cNvSpPr/>
          <p:nvPr/>
        </p:nvSpPr>
        <p:spPr bwMode="white">
          <a:xfrm>
            <a:off x="855113" y="4196851"/>
            <a:ext cx="2713602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40547A-3BEE-AEF3-1B8F-45E9966FF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 b="81851"/>
          <a:stretch>
            <a:fillRect/>
          </a:stretch>
        </p:blipFill>
        <p:spPr>
          <a:xfrm>
            <a:off x="360000" y="1224000"/>
            <a:ext cx="7464192" cy="62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9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8C2D4-480A-9F7C-CAE0-DBD63E3CE9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2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DDF93D-F0DA-FF5B-5C25-DCBD315B90C3}"/>
              </a:ext>
            </a:extLst>
          </p:cNvPr>
          <p:cNvSpPr/>
          <p:nvPr/>
        </p:nvSpPr>
        <p:spPr bwMode="white">
          <a:xfrm>
            <a:off x="4187607" y="3862597"/>
            <a:ext cx="247556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1D32CC-A72E-46EE-7D80-8A5B0CA7BCD6}"/>
              </a:ext>
            </a:extLst>
          </p:cNvPr>
          <p:cNvSpPr/>
          <p:nvPr/>
        </p:nvSpPr>
        <p:spPr bwMode="white">
          <a:xfrm>
            <a:off x="6520352" y="3862597"/>
            <a:ext cx="238035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EFE141-EB0C-4CD3-6E25-2F8E4E863222}"/>
              </a:ext>
            </a:extLst>
          </p:cNvPr>
          <p:cNvSpPr/>
          <p:nvPr/>
        </p:nvSpPr>
        <p:spPr bwMode="white">
          <a:xfrm>
            <a:off x="9643375" y="3862597"/>
            <a:ext cx="409420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5A7BB3-2DCD-FF74-506F-A904D498F779}"/>
              </a:ext>
            </a:extLst>
          </p:cNvPr>
          <p:cNvSpPr/>
          <p:nvPr/>
        </p:nvSpPr>
        <p:spPr bwMode="white">
          <a:xfrm>
            <a:off x="3797229" y="4586544"/>
            <a:ext cx="247556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3CAC28-CDA7-3479-C9A5-ABD4D8112A37}"/>
              </a:ext>
            </a:extLst>
          </p:cNvPr>
          <p:cNvSpPr/>
          <p:nvPr/>
        </p:nvSpPr>
        <p:spPr bwMode="white">
          <a:xfrm>
            <a:off x="6129974" y="4586544"/>
            <a:ext cx="247556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22AAE3-9434-7567-9AF2-95335602A71B}"/>
              </a:ext>
            </a:extLst>
          </p:cNvPr>
          <p:cNvSpPr/>
          <p:nvPr/>
        </p:nvSpPr>
        <p:spPr bwMode="white">
          <a:xfrm>
            <a:off x="9262518" y="4586544"/>
            <a:ext cx="399899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DDB584-C449-5ECB-1DD2-A1DBCFCEED84}"/>
              </a:ext>
            </a:extLst>
          </p:cNvPr>
          <p:cNvSpPr/>
          <p:nvPr/>
        </p:nvSpPr>
        <p:spPr bwMode="white">
          <a:xfrm>
            <a:off x="3197380" y="5272389"/>
            <a:ext cx="3627657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90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FA0D4-144B-FB25-01DE-07F42387F8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55E56-FA90-E0DC-DCCC-C48E5879D989}"/>
              </a:ext>
            </a:extLst>
          </p:cNvPr>
          <p:cNvSpPr/>
          <p:nvPr/>
        </p:nvSpPr>
        <p:spPr bwMode="white">
          <a:xfrm>
            <a:off x="4016221" y="1481712"/>
            <a:ext cx="238035" cy="27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B6C50C-1CFF-D45C-460D-C7F671F0991D}"/>
              </a:ext>
            </a:extLst>
          </p:cNvPr>
          <p:cNvSpPr/>
          <p:nvPr/>
        </p:nvSpPr>
        <p:spPr bwMode="white">
          <a:xfrm>
            <a:off x="8243727" y="1481712"/>
            <a:ext cx="247556" cy="27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14ACFD-9451-2AD4-8FDC-CD75E2467E7F}"/>
              </a:ext>
            </a:extLst>
          </p:cNvPr>
          <p:cNvSpPr/>
          <p:nvPr/>
        </p:nvSpPr>
        <p:spPr bwMode="white">
          <a:xfrm>
            <a:off x="7310629" y="2207124"/>
            <a:ext cx="399899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681EFC-F92F-A173-9310-4EB0F00EA884}"/>
              </a:ext>
            </a:extLst>
          </p:cNvPr>
          <p:cNvSpPr/>
          <p:nvPr/>
        </p:nvSpPr>
        <p:spPr bwMode="white">
          <a:xfrm>
            <a:off x="10195617" y="2207124"/>
            <a:ext cx="533198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0C36E2-4D71-AA98-E987-13C5E8D34C3F}"/>
              </a:ext>
            </a:extLst>
          </p:cNvPr>
          <p:cNvSpPr/>
          <p:nvPr/>
        </p:nvSpPr>
        <p:spPr bwMode="white">
          <a:xfrm>
            <a:off x="721813" y="2894356"/>
            <a:ext cx="3056372" cy="33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9AA14E-25FE-AEE3-97E0-0522210B17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57505"/>
            <a:ext cx="11340000" cy="281128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2BFDE1-7680-21E3-21DF-E8B5E8B7ED38}"/>
              </a:ext>
            </a:extLst>
          </p:cNvPr>
          <p:cNvSpPr/>
          <p:nvPr/>
        </p:nvSpPr>
        <p:spPr bwMode="white">
          <a:xfrm>
            <a:off x="3159294" y="3752928"/>
            <a:ext cx="238035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603F79-BD9F-0073-3672-D80E889E8C2C}"/>
              </a:ext>
            </a:extLst>
          </p:cNvPr>
          <p:cNvSpPr/>
          <p:nvPr/>
        </p:nvSpPr>
        <p:spPr bwMode="white">
          <a:xfrm>
            <a:off x="5015969" y="3752928"/>
            <a:ext cx="238035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405DA5-69A7-E490-2030-8315CA434A71}"/>
              </a:ext>
            </a:extLst>
          </p:cNvPr>
          <p:cNvSpPr/>
          <p:nvPr/>
        </p:nvSpPr>
        <p:spPr bwMode="white">
          <a:xfrm>
            <a:off x="7558186" y="3752928"/>
            <a:ext cx="409420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0AB98D-67BA-5671-0807-DD12AF737790}"/>
              </a:ext>
            </a:extLst>
          </p:cNvPr>
          <p:cNvSpPr/>
          <p:nvPr/>
        </p:nvSpPr>
        <p:spPr bwMode="white">
          <a:xfrm>
            <a:off x="3359244" y="5773241"/>
            <a:ext cx="3627657" cy="33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4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AA36D-DAC1-330B-598A-1C60D003D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8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5C9C03-60DB-3B2F-08D6-A6AFA9D663C7}"/>
              </a:ext>
            </a:extLst>
          </p:cNvPr>
          <p:cNvSpPr/>
          <p:nvPr/>
        </p:nvSpPr>
        <p:spPr bwMode="white">
          <a:xfrm>
            <a:off x="3816272" y="1481426"/>
            <a:ext cx="447506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609CC-9E36-954D-AD48-CFE2978AC725}"/>
              </a:ext>
            </a:extLst>
          </p:cNvPr>
          <p:cNvSpPr/>
          <p:nvPr/>
        </p:nvSpPr>
        <p:spPr bwMode="white">
          <a:xfrm>
            <a:off x="7329672" y="1481426"/>
            <a:ext cx="2742166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76F913-60BA-26B0-98E5-F38DA7200B73}"/>
              </a:ext>
            </a:extLst>
          </p:cNvPr>
          <p:cNvSpPr/>
          <p:nvPr/>
        </p:nvSpPr>
        <p:spPr bwMode="white">
          <a:xfrm>
            <a:off x="3921007" y="2206034"/>
            <a:ext cx="1561511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287ACC-F1E5-D44B-A7BD-6DEB0DAB8034}"/>
              </a:ext>
            </a:extLst>
          </p:cNvPr>
          <p:cNvSpPr/>
          <p:nvPr/>
        </p:nvSpPr>
        <p:spPr bwMode="white">
          <a:xfrm>
            <a:off x="6920251" y="2206034"/>
            <a:ext cx="1580554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8D1CCF-5DBF-9387-CB06-C61DDABAF9EC}"/>
              </a:ext>
            </a:extLst>
          </p:cNvPr>
          <p:cNvSpPr/>
          <p:nvPr/>
        </p:nvSpPr>
        <p:spPr bwMode="white">
          <a:xfrm>
            <a:off x="2226196" y="2930642"/>
            <a:ext cx="238035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2495C9-E3ED-42B8-72FE-E3FEE6490CDA}"/>
              </a:ext>
            </a:extLst>
          </p:cNvPr>
          <p:cNvSpPr/>
          <p:nvPr/>
        </p:nvSpPr>
        <p:spPr bwMode="white">
          <a:xfrm>
            <a:off x="3540151" y="2930642"/>
            <a:ext cx="257078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2566B5-8518-83AC-E99B-BD562217DCB7}"/>
              </a:ext>
            </a:extLst>
          </p:cNvPr>
          <p:cNvSpPr/>
          <p:nvPr/>
        </p:nvSpPr>
        <p:spPr bwMode="white">
          <a:xfrm>
            <a:off x="7872392" y="2930642"/>
            <a:ext cx="247557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BD5678-779A-A2B8-38C4-E7275D698ECC}"/>
              </a:ext>
            </a:extLst>
          </p:cNvPr>
          <p:cNvSpPr/>
          <p:nvPr/>
        </p:nvSpPr>
        <p:spPr bwMode="white">
          <a:xfrm>
            <a:off x="9195869" y="2930642"/>
            <a:ext cx="228513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FB0B57-AAAC-2411-B606-15C44002DE33}"/>
              </a:ext>
            </a:extLst>
          </p:cNvPr>
          <p:cNvSpPr/>
          <p:nvPr/>
        </p:nvSpPr>
        <p:spPr bwMode="white">
          <a:xfrm>
            <a:off x="3340201" y="3655250"/>
            <a:ext cx="257078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32A436-77C3-0BBF-D49B-08BD83DC3F9F}"/>
              </a:ext>
            </a:extLst>
          </p:cNvPr>
          <p:cNvSpPr/>
          <p:nvPr/>
        </p:nvSpPr>
        <p:spPr bwMode="white">
          <a:xfrm>
            <a:off x="4635113" y="3664784"/>
            <a:ext cx="238035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48D6F2-828A-1E7F-512C-4D28776D5AA9}"/>
              </a:ext>
            </a:extLst>
          </p:cNvPr>
          <p:cNvSpPr/>
          <p:nvPr/>
        </p:nvSpPr>
        <p:spPr bwMode="white">
          <a:xfrm>
            <a:off x="8929269" y="3664784"/>
            <a:ext cx="247556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F795CE-BE0D-5035-34F6-D2C04E475987}"/>
              </a:ext>
            </a:extLst>
          </p:cNvPr>
          <p:cNvSpPr/>
          <p:nvPr/>
        </p:nvSpPr>
        <p:spPr bwMode="white">
          <a:xfrm>
            <a:off x="10214659" y="3655250"/>
            <a:ext cx="247556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C4EAC9-E4C8-5ACD-2E9D-3D6A4ADFFA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2026"/>
            <a:ext cx="11340000" cy="1905809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32927F-F8D8-9724-3F3D-295698C3883D}"/>
              </a:ext>
            </a:extLst>
          </p:cNvPr>
          <p:cNvSpPr/>
          <p:nvPr/>
        </p:nvSpPr>
        <p:spPr bwMode="white">
          <a:xfrm>
            <a:off x="2407103" y="5638086"/>
            <a:ext cx="428463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DB1A64-45B3-851E-98FA-76259FD5CD71}"/>
              </a:ext>
            </a:extLst>
          </p:cNvPr>
          <p:cNvSpPr/>
          <p:nvPr/>
        </p:nvSpPr>
        <p:spPr bwMode="white">
          <a:xfrm>
            <a:off x="5606297" y="5638086"/>
            <a:ext cx="238035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16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077DB-17BD-8DFA-1CF3-D3FA98DCB4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58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9EB8B-D0D3-CEBE-FE68-5753C0BA14BC}"/>
              </a:ext>
            </a:extLst>
          </p:cNvPr>
          <p:cNvSpPr/>
          <p:nvPr/>
        </p:nvSpPr>
        <p:spPr bwMode="white">
          <a:xfrm>
            <a:off x="4330428" y="1415508"/>
            <a:ext cx="257078" cy="27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D39A12-C388-7C20-AD35-FD2EACB03A1B}"/>
              </a:ext>
            </a:extLst>
          </p:cNvPr>
          <p:cNvSpPr/>
          <p:nvPr/>
        </p:nvSpPr>
        <p:spPr bwMode="white">
          <a:xfrm>
            <a:off x="9414861" y="1415508"/>
            <a:ext cx="238035" cy="27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5C89D9-2019-18E3-474E-57D94B764534}"/>
              </a:ext>
            </a:extLst>
          </p:cNvPr>
          <p:cNvSpPr/>
          <p:nvPr/>
        </p:nvSpPr>
        <p:spPr bwMode="white">
          <a:xfrm>
            <a:off x="4320906" y="2133663"/>
            <a:ext cx="399899" cy="26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0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9EDA6-F0C3-CCD5-3201-683A911B5A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3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01704E-B5E1-AC9B-FF50-81DD0F5C5032}"/>
              </a:ext>
            </a:extLst>
          </p:cNvPr>
          <p:cNvSpPr/>
          <p:nvPr/>
        </p:nvSpPr>
        <p:spPr bwMode="white">
          <a:xfrm>
            <a:off x="9538639" y="2328944"/>
            <a:ext cx="409420" cy="3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172ADD-52E7-EDC2-47CC-9CCA02CF1C02}"/>
              </a:ext>
            </a:extLst>
          </p:cNvPr>
          <p:cNvSpPr/>
          <p:nvPr/>
        </p:nvSpPr>
        <p:spPr bwMode="white">
          <a:xfrm>
            <a:off x="5463476" y="3862531"/>
            <a:ext cx="418942" cy="3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6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0B75D-A026-8598-8416-61B824E11D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75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FD7526-BCCC-709F-0BDA-A74ACE9AC3B7}"/>
              </a:ext>
            </a:extLst>
          </p:cNvPr>
          <p:cNvSpPr/>
          <p:nvPr/>
        </p:nvSpPr>
        <p:spPr bwMode="white">
          <a:xfrm>
            <a:off x="5996675" y="1414822"/>
            <a:ext cx="418942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30326F-0D08-83A3-2442-CB96F9304C80}"/>
              </a:ext>
            </a:extLst>
          </p:cNvPr>
          <p:cNvSpPr/>
          <p:nvPr/>
        </p:nvSpPr>
        <p:spPr bwMode="white">
          <a:xfrm>
            <a:off x="5244483" y="3342134"/>
            <a:ext cx="418942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63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E5CFE-8861-AACC-8750-570F9EDC1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85F80E-C3E4-52CB-39A4-2C322CAB491F}"/>
              </a:ext>
            </a:extLst>
          </p:cNvPr>
          <p:cNvSpPr/>
          <p:nvPr/>
        </p:nvSpPr>
        <p:spPr bwMode="white">
          <a:xfrm>
            <a:off x="6187103" y="1405085"/>
            <a:ext cx="409420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0A058B9-B850-A943-D21D-E15CFA6AD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00" y="1351743"/>
            <a:ext cx="11340000" cy="515563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C939F06-F822-C796-CE21-B95BE39A200F}"/>
              </a:ext>
            </a:extLst>
          </p:cNvPr>
          <p:cNvCxnSpPr>
            <a:cxnSpLocks/>
          </p:cNvCxnSpPr>
          <p:nvPr/>
        </p:nvCxnSpPr>
        <p:spPr>
          <a:xfrm>
            <a:off x="1847528" y="2852936"/>
            <a:ext cx="1296144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FB298BE-EF59-9477-45F6-4471CBC3EB4D}"/>
              </a:ext>
            </a:extLst>
          </p:cNvPr>
          <p:cNvCxnSpPr>
            <a:cxnSpLocks/>
          </p:cNvCxnSpPr>
          <p:nvPr/>
        </p:nvCxnSpPr>
        <p:spPr>
          <a:xfrm flipH="1">
            <a:off x="3287688" y="2780928"/>
            <a:ext cx="288032" cy="129614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ED79FED-24E1-1379-25AF-60AC0BA63570}"/>
              </a:ext>
            </a:extLst>
          </p:cNvPr>
          <p:cNvCxnSpPr>
            <a:cxnSpLocks/>
          </p:cNvCxnSpPr>
          <p:nvPr/>
        </p:nvCxnSpPr>
        <p:spPr>
          <a:xfrm>
            <a:off x="6647424" y="2758337"/>
            <a:ext cx="3337008" cy="131873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8093EE8-1D90-6413-B7A6-741E532BDC32}"/>
              </a:ext>
            </a:extLst>
          </p:cNvPr>
          <p:cNvCxnSpPr>
            <a:cxnSpLocks/>
          </p:cNvCxnSpPr>
          <p:nvPr/>
        </p:nvCxnSpPr>
        <p:spPr>
          <a:xfrm flipV="1">
            <a:off x="6888088" y="2780928"/>
            <a:ext cx="1512168" cy="129614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316B6EF-2796-0A7F-42B1-0A9BE9D6AD32}"/>
              </a:ext>
            </a:extLst>
          </p:cNvPr>
          <p:cNvCxnSpPr>
            <a:cxnSpLocks/>
          </p:cNvCxnSpPr>
          <p:nvPr/>
        </p:nvCxnSpPr>
        <p:spPr>
          <a:xfrm flipV="1">
            <a:off x="10225096" y="2816932"/>
            <a:ext cx="335402" cy="12601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B41E712-9393-2A70-E696-FD885AD5D508}"/>
              </a:ext>
            </a:extLst>
          </p:cNvPr>
          <p:cNvCxnSpPr>
            <a:cxnSpLocks/>
          </p:cNvCxnSpPr>
          <p:nvPr/>
        </p:nvCxnSpPr>
        <p:spPr>
          <a:xfrm flipV="1">
            <a:off x="1991544" y="4581128"/>
            <a:ext cx="8233552" cy="14041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95CA1FB-C95B-449C-F499-849C981B4381}"/>
              </a:ext>
            </a:extLst>
          </p:cNvPr>
          <p:cNvCxnSpPr>
            <a:cxnSpLocks/>
          </p:cNvCxnSpPr>
          <p:nvPr/>
        </p:nvCxnSpPr>
        <p:spPr>
          <a:xfrm flipV="1">
            <a:off x="3466448" y="4581128"/>
            <a:ext cx="3421640" cy="13775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9ECDCE9-30F4-E4E7-20FF-A631E557910A}"/>
              </a:ext>
            </a:extLst>
          </p:cNvPr>
          <p:cNvCxnSpPr>
            <a:cxnSpLocks/>
          </p:cNvCxnSpPr>
          <p:nvPr/>
        </p:nvCxnSpPr>
        <p:spPr>
          <a:xfrm flipH="1" flipV="1">
            <a:off x="3287688" y="4581128"/>
            <a:ext cx="1648916" cy="133296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9726281-697A-B73E-FBF9-3B57555AABD2}"/>
              </a:ext>
            </a:extLst>
          </p:cNvPr>
          <p:cNvCxnSpPr>
            <a:cxnSpLocks/>
          </p:cNvCxnSpPr>
          <p:nvPr/>
        </p:nvCxnSpPr>
        <p:spPr>
          <a:xfrm flipH="1" flipV="1">
            <a:off x="6960096" y="4581128"/>
            <a:ext cx="352772" cy="130633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AB63685-0F60-61E9-5B37-8CCB2A434582}"/>
              </a:ext>
            </a:extLst>
          </p:cNvPr>
          <p:cNvCxnSpPr>
            <a:cxnSpLocks/>
          </p:cNvCxnSpPr>
          <p:nvPr/>
        </p:nvCxnSpPr>
        <p:spPr>
          <a:xfrm flipV="1">
            <a:off x="9401100" y="4653136"/>
            <a:ext cx="896004" cy="12476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593AF71-0423-F317-8351-5D4AA38EE61C}"/>
              </a:ext>
            </a:extLst>
          </p:cNvPr>
          <p:cNvCxnSpPr>
            <a:cxnSpLocks/>
          </p:cNvCxnSpPr>
          <p:nvPr/>
        </p:nvCxnSpPr>
        <p:spPr>
          <a:xfrm flipH="1" flipV="1">
            <a:off x="3431704" y="4581128"/>
            <a:ext cx="7321132" cy="131965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33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2025-07-24T15:34:10Z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