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5F085-4E8D-7742-119C-4C777372A8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8"/>
          <a:stretch>
            <a:fillRect/>
          </a:stretch>
        </p:blipFill>
        <p:spPr>
          <a:xfrm>
            <a:off x="4092096" y="3185711"/>
            <a:ext cx="4007808" cy="4865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3E64F-2592-0F1B-2341-06757E56F9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0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4AA926-636E-2130-A661-C38B909BD65C}"/>
              </a:ext>
            </a:extLst>
          </p:cNvPr>
          <p:cNvSpPr/>
          <p:nvPr/>
        </p:nvSpPr>
        <p:spPr bwMode="white">
          <a:xfrm>
            <a:off x="2607052" y="2436248"/>
            <a:ext cx="1075919" cy="31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13F133-C250-0D38-3F76-9140FFE1D773}"/>
              </a:ext>
            </a:extLst>
          </p:cNvPr>
          <p:cNvSpPr/>
          <p:nvPr/>
        </p:nvSpPr>
        <p:spPr bwMode="white">
          <a:xfrm>
            <a:off x="5244483" y="2474429"/>
            <a:ext cx="1475818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A8FA7F-8957-5883-6256-303DDA3DDD2E}"/>
              </a:ext>
            </a:extLst>
          </p:cNvPr>
          <p:cNvSpPr/>
          <p:nvPr/>
        </p:nvSpPr>
        <p:spPr bwMode="white">
          <a:xfrm>
            <a:off x="8072342" y="2474429"/>
            <a:ext cx="1475818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0AD693-3E19-C9AF-D855-F6BA19F128C8}"/>
              </a:ext>
            </a:extLst>
          </p:cNvPr>
          <p:cNvSpPr/>
          <p:nvPr/>
        </p:nvSpPr>
        <p:spPr bwMode="white">
          <a:xfrm>
            <a:off x="4006700" y="3629405"/>
            <a:ext cx="228513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0D2F89-827B-AEB5-03F0-DE7F60D392BB}"/>
              </a:ext>
            </a:extLst>
          </p:cNvPr>
          <p:cNvSpPr/>
          <p:nvPr/>
        </p:nvSpPr>
        <p:spPr bwMode="white">
          <a:xfrm>
            <a:off x="10033753" y="3629405"/>
            <a:ext cx="218992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9667F2-1BFB-716E-679C-F9FDE17BE313}"/>
              </a:ext>
            </a:extLst>
          </p:cNvPr>
          <p:cNvSpPr/>
          <p:nvPr/>
        </p:nvSpPr>
        <p:spPr bwMode="white">
          <a:xfrm>
            <a:off x="4006700" y="4202121"/>
            <a:ext cx="228513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4ADB0F-4638-CEE4-907D-B88EA0566F4A}"/>
              </a:ext>
            </a:extLst>
          </p:cNvPr>
          <p:cNvSpPr/>
          <p:nvPr/>
        </p:nvSpPr>
        <p:spPr bwMode="white">
          <a:xfrm>
            <a:off x="8967355" y="4202121"/>
            <a:ext cx="228513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41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6CA21-81A2-7C16-D814-6C7291AF79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70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2FD9FE-72FE-8265-005D-D03E5C8644F9}"/>
              </a:ext>
            </a:extLst>
          </p:cNvPr>
          <p:cNvSpPr/>
          <p:nvPr/>
        </p:nvSpPr>
        <p:spPr bwMode="white">
          <a:xfrm>
            <a:off x="2911738" y="1395507"/>
            <a:ext cx="409420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E09E5F-8744-30CF-C026-2953876CE780}"/>
              </a:ext>
            </a:extLst>
          </p:cNvPr>
          <p:cNvSpPr/>
          <p:nvPr/>
        </p:nvSpPr>
        <p:spPr bwMode="white">
          <a:xfrm>
            <a:off x="4501813" y="1395507"/>
            <a:ext cx="409420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4AFFA5-82F0-F35E-589D-2A1AF566EDB7}"/>
              </a:ext>
            </a:extLst>
          </p:cNvPr>
          <p:cNvSpPr/>
          <p:nvPr/>
        </p:nvSpPr>
        <p:spPr bwMode="white">
          <a:xfrm>
            <a:off x="6710780" y="1976725"/>
            <a:ext cx="409420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F16120-F374-E75A-1BB4-80C89B1A1C3F}"/>
              </a:ext>
            </a:extLst>
          </p:cNvPr>
          <p:cNvSpPr/>
          <p:nvPr/>
        </p:nvSpPr>
        <p:spPr bwMode="white">
          <a:xfrm>
            <a:off x="1759647" y="3139163"/>
            <a:ext cx="228513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EFDBC8-E045-6461-9232-97696E6D3024}"/>
              </a:ext>
            </a:extLst>
          </p:cNvPr>
          <p:cNvSpPr/>
          <p:nvPr/>
        </p:nvSpPr>
        <p:spPr bwMode="white">
          <a:xfrm>
            <a:off x="4777934" y="3129634"/>
            <a:ext cx="228513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1A8356-52B4-604E-D31B-B5A0153316F9}"/>
              </a:ext>
            </a:extLst>
          </p:cNvPr>
          <p:cNvSpPr/>
          <p:nvPr/>
        </p:nvSpPr>
        <p:spPr bwMode="white">
          <a:xfrm>
            <a:off x="8843576" y="3129634"/>
            <a:ext cx="228513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7E0017-B2A1-9AC6-9C93-5ADA856562B9}"/>
              </a:ext>
            </a:extLst>
          </p:cNvPr>
          <p:cNvSpPr/>
          <p:nvPr/>
        </p:nvSpPr>
        <p:spPr bwMode="white">
          <a:xfrm>
            <a:off x="1226448" y="3710853"/>
            <a:ext cx="228513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00BD1C-C712-0D81-6359-7276BDBA75D3}"/>
              </a:ext>
            </a:extLst>
          </p:cNvPr>
          <p:cNvSpPr/>
          <p:nvPr/>
        </p:nvSpPr>
        <p:spPr bwMode="white">
          <a:xfrm>
            <a:off x="5301612" y="3710853"/>
            <a:ext cx="228513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9AD86B-2466-D481-8738-53F92CBED184}"/>
              </a:ext>
            </a:extLst>
          </p:cNvPr>
          <p:cNvSpPr/>
          <p:nvPr/>
        </p:nvSpPr>
        <p:spPr bwMode="white">
          <a:xfrm>
            <a:off x="8319899" y="3710853"/>
            <a:ext cx="218992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25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B1593-A6ED-F22F-4293-E219A9FD9A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F00F3-F1FE-904D-DDEE-67F92FCCCF69}"/>
              </a:ext>
            </a:extLst>
          </p:cNvPr>
          <p:cNvSpPr/>
          <p:nvPr/>
        </p:nvSpPr>
        <p:spPr bwMode="white">
          <a:xfrm>
            <a:off x="1159798" y="3525287"/>
            <a:ext cx="228513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A38A17-D2BC-E414-07BC-3F07608826ED}"/>
              </a:ext>
            </a:extLst>
          </p:cNvPr>
          <p:cNvSpPr/>
          <p:nvPr/>
        </p:nvSpPr>
        <p:spPr bwMode="white">
          <a:xfrm>
            <a:off x="1626347" y="3534836"/>
            <a:ext cx="304685" cy="2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7F33F9-6610-A116-2D1F-567C04FA56CD}"/>
              </a:ext>
            </a:extLst>
          </p:cNvPr>
          <p:cNvSpPr/>
          <p:nvPr/>
        </p:nvSpPr>
        <p:spPr bwMode="white">
          <a:xfrm>
            <a:off x="2169068" y="3534836"/>
            <a:ext cx="228513" cy="24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23C5E2-F928-05A2-060D-E0C2D09D2301}"/>
              </a:ext>
            </a:extLst>
          </p:cNvPr>
          <p:cNvSpPr/>
          <p:nvPr/>
        </p:nvSpPr>
        <p:spPr bwMode="white">
          <a:xfrm>
            <a:off x="2949823" y="3525287"/>
            <a:ext cx="409420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639963-B90B-A7FC-13C6-0917086471A5}"/>
              </a:ext>
            </a:extLst>
          </p:cNvPr>
          <p:cNvSpPr/>
          <p:nvPr/>
        </p:nvSpPr>
        <p:spPr bwMode="white">
          <a:xfrm>
            <a:off x="3749622" y="3496640"/>
            <a:ext cx="380856" cy="30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4AC803-DB70-608C-95F8-07EAAA60BBC8}"/>
              </a:ext>
            </a:extLst>
          </p:cNvPr>
          <p:cNvSpPr/>
          <p:nvPr/>
        </p:nvSpPr>
        <p:spPr bwMode="white">
          <a:xfrm>
            <a:off x="6739345" y="3534836"/>
            <a:ext cx="228513" cy="24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94AF8B-49CF-F515-349E-6B86A7EBFE89}"/>
              </a:ext>
            </a:extLst>
          </p:cNvPr>
          <p:cNvSpPr/>
          <p:nvPr/>
        </p:nvSpPr>
        <p:spPr bwMode="white">
          <a:xfrm>
            <a:off x="7205894" y="3534836"/>
            <a:ext cx="304686" cy="2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549F28-131C-AEC6-F908-DA83F6F1BF42}"/>
              </a:ext>
            </a:extLst>
          </p:cNvPr>
          <p:cNvSpPr/>
          <p:nvPr/>
        </p:nvSpPr>
        <p:spPr bwMode="white">
          <a:xfrm>
            <a:off x="7748614" y="3525287"/>
            <a:ext cx="238035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4ACDF3-DE8D-8F9D-4973-0790CEA796D5}"/>
              </a:ext>
            </a:extLst>
          </p:cNvPr>
          <p:cNvSpPr/>
          <p:nvPr/>
        </p:nvSpPr>
        <p:spPr bwMode="white">
          <a:xfrm>
            <a:off x="8529370" y="3525287"/>
            <a:ext cx="409420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EF5B00-947A-9462-6384-821002A8BE25}"/>
              </a:ext>
            </a:extLst>
          </p:cNvPr>
          <p:cNvSpPr/>
          <p:nvPr/>
        </p:nvSpPr>
        <p:spPr bwMode="white">
          <a:xfrm>
            <a:off x="9329168" y="3487091"/>
            <a:ext cx="371334" cy="32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09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6F69C-0258-FAE4-2D54-B31312861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25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8DDF88-6B70-285D-EB36-5E6FD0500132}"/>
              </a:ext>
            </a:extLst>
          </p:cNvPr>
          <p:cNvSpPr/>
          <p:nvPr/>
        </p:nvSpPr>
        <p:spPr bwMode="white">
          <a:xfrm>
            <a:off x="1340705" y="4614417"/>
            <a:ext cx="1904282" cy="28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D8D2AF-FFED-56EC-E0B2-C7DBC221CA6B}"/>
              </a:ext>
            </a:extLst>
          </p:cNvPr>
          <p:cNvSpPr/>
          <p:nvPr/>
        </p:nvSpPr>
        <p:spPr bwMode="white">
          <a:xfrm>
            <a:off x="6501309" y="4595370"/>
            <a:ext cx="1904282" cy="30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7F2438-7656-18D4-A93E-22DD2A612000}"/>
              </a:ext>
            </a:extLst>
          </p:cNvPr>
          <p:cNvSpPr/>
          <p:nvPr/>
        </p:nvSpPr>
        <p:spPr bwMode="white">
          <a:xfrm>
            <a:off x="1359748" y="5138218"/>
            <a:ext cx="2704080" cy="29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AEB906-183E-8129-29DC-468A614A60BA}"/>
              </a:ext>
            </a:extLst>
          </p:cNvPr>
          <p:cNvSpPr/>
          <p:nvPr/>
        </p:nvSpPr>
        <p:spPr bwMode="white">
          <a:xfrm>
            <a:off x="6510831" y="5138218"/>
            <a:ext cx="4751183" cy="29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13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01AD1-1137-5908-1F72-F05BD81125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93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A5F439-C020-8F4B-ED76-019A2189216A}"/>
              </a:ext>
            </a:extLst>
          </p:cNvPr>
          <p:cNvSpPr/>
          <p:nvPr/>
        </p:nvSpPr>
        <p:spPr bwMode="white">
          <a:xfrm>
            <a:off x="712292" y="1920894"/>
            <a:ext cx="2399395" cy="2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7EE780-142F-C64A-CE6A-7128A7C85B9A}"/>
              </a:ext>
            </a:extLst>
          </p:cNvPr>
          <p:cNvSpPr/>
          <p:nvPr/>
        </p:nvSpPr>
        <p:spPr bwMode="white">
          <a:xfrm>
            <a:off x="693249" y="2474591"/>
            <a:ext cx="1904282" cy="2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087CCD-DD61-B3DF-881A-E37B8F5D5FAF}"/>
              </a:ext>
            </a:extLst>
          </p:cNvPr>
          <p:cNvSpPr/>
          <p:nvPr/>
        </p:nvSpPr>
        <p:spPr bwMode="white">
          <a:xfrm>
            <a:off x="702770" y="2990102"/>
            <a:ext cx="2713602" cy="2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EA6BCB-C134-053F-74ED-24E350C3E7CB}"/>
              </a:ext>
            </a:extLst>
          </p:cNvPr>
          <p:cNvSpPr/>
          <p:nvPr/>
        </p:nvSpPr>
        <p:spPr bwMode="white">
          <a:xfrm>
            <a:off x="3568715" y="2990102"/>
            <a:ext cx="1866196" cy="30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D27782-41D1-EA56-37A5-633565A3F3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 t="12815" r="5387" b="38277"/>
          <a:stretch>
            <a:fillRect/>
          </a:stretch>
        </p:blipFill>
        <p:spPr>
          <a:xfrm>
            <a:off x="1271464" y="3789040"/>
            <a:ext cx="9649072" cy="211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84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