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83006-1703-3085-F653-34BD67F0AC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 b="5003"/>
          <a:stretch>
            <a:fillRect/>
          </a:stretch>
        </p:blipFill>
        <p:spPr>
          <a:xfrm>
            <a:off x="491696" y="2902564"/>
            <a:ext cx="11208608" cy="10528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7702B-7586-D206-5A95-59B52D98C5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1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9A4D46-950F-8AE8-C172-A27738935089}"/>
              </a:ext>
            </a:extLst>
          </p:cNvPr>
          <p:cNvSpPr/>
          <p:nvPr/>
        </p:nvSpPr>
        <p:spPr bwMode="white">
          <a:xfrm>
            <a:off x="2749874" y="2772795"/>
            <a:ext cx="1075919" cy="31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29FCB-8A8F-B5F4-9CAD-52C58D1F2BB3}"/>
              </a:ext>
            </a:extLst>
          </p:cNvPr>
          <p:cNvSpPr/>
          <p:nvPr/>
        </p:nvSpPr>
        <p:spPr bwMode="white">
          <a:xfrm>
            <a:off x="5501561" y="2782355"/>
            <a:ext cx="371335" cy="29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4C3FD0-BDEE-4190-9915-696F12F7552C}"/>
              </a:ext>
            </a:extLst>
          </p:cNvPr>
          <p:cNvSpPr/>
          <p:nvPr/>
        </p:nvSpPr>
        <p:spPr bwMode="white">
          <a:xfrm>
            <a:off x="9264352" y="2772796"/>
            <a:ext cx="504056" cy="36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05186B-6AD1-1F23-A4EA-7B6F7E4791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29000"/>
            <a:ext cx="11340000" cy="264645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8A8050-8299-BE86-83ED-B233DBD2163D}"/>
              </a:ext>
            </a:extLst>
          </p:cNvPr>
          <p:cNvSpPr/>
          <p:nvPr/>
        </p:nvSpPr>
        <p:spPr bwMode="white">
          <a:xfrm>
            <a:off x="2283701" y="4355735"/>
            <a:ext cx="371335" cy="26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C32CBD-CA74-0FC8-3C43-37E9B39A7DC0}"/>
              </a:ext>
            </a:extLst>
          </p:cNvPr>
          <p:cNvSpPr/>
          <p:nvPr/>
        </p:nvSpPr>
        <p:spPr bwMode="white">
          <a:xfrm>
            <a:off x="4997303" y="4355735"/>
            <a:ext cx="390377" cy="26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B930B6-C3AD-0FB3-52AF-E9ECEE83FCC0}"/>
              </a:ext>
            </a:extLst>
          </p:cNvPr>
          <p:cNvSpPr/>
          <p:nvPr/>
        </p:nvSpPr>
        <p:spPr bwMode="white">
          <a:xfrm>
            <a:off x="5463853" y="5674183"/>
            <a:ext cx="409420" cy="25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173DCF-3131-69F5-5C04-F3774654F8BF}"/>
              </a:ext>
            </a:extLst>
          </p:cNvPr>
          <p:cNvSpPr/>
          <p:nvPr/>
        </p:nvSpPr>
        <p:spPr bwMode="white">
          <a:xfrm>
            <a:off x="8087584" y="4355734"/>
            <a:ext cx="390377" cy="26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9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673A9-AD01-1BC4-C64F-BE8FE351F2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4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D2C7D4-7850-D3F5-F182-E2A3D868EBF3}"/>
              </a:ext>
            </a:extLst>
          </p:cNvPr>
          <p:cNvSpPr/>
          <p:nvPr/>
        </p:nvSpPr>
        <p:spPr bwMode="white">
          <a:xfrm>
            <a:off x="1921511" y="3891821"/>
            <a:ext cx="4617884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8E95A7-55E7-2B6D-22B2-4489FC8EB8B6}"/>
              </a:ext>
            </a:extLst>
          </p:cNvPr>
          <p:cNvSpPr/>
          <p:nvPr/>
        </p:nvSpPr>
        <p:spPr bwMode="white">
          <a:xfrm>
            <a:off x="3616322" y="5035173"/>
            <a:ext cx="247556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EDF3C7-40F1-9368-FC4B-072B22096D63}"/>
              </a:ext>
            </a:extLst>
          </p:cNvPr>
          <p:cNvSpPr/>
          <p:nvPr/>
        </p:nvSpPr>
        <p:spPr bwMode="white">
          <a:xfrm>
            <a:off x="5749118" y="5035173"/>
            <a:ext cx="228513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2495EB-166A-C414-A557-606EF0B873ED}"/>
              </a:ext>
            </a:extLst>
          </p:cNvPr>
          <p:cNvSpPr/>
          <p:nvPr/>
        </p:nvSpPr>
        <p:spPr bwMode="white">
          <a:xfrm>
            <a:off x="9024483" y="5035173"/>
            <a:ext cx="409420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54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AED98-7314-E672-6139-27004EAFC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8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BB120A-13ED-7E56-6FAC-38CD3B9FC3FF}"/>
              </a:ext>
            </a:extLst>
          </p:cNvPr>
          <p:cNvSpPr/>
          <p:nvPr/>
        </p:nvSpPr>
        <p:spPr bwMode="white">
          <a:xfrm>
            <a:off x="7015465" y="1986557"/>
            <a:ext cx="390377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C352ED-D19E-FB68-41F3-9BD4BBCAD93D}"/>
              </a:ext>
            </a:extLst>
          </p:cNvPr>
          <p:cNvSpPr/>
          <p:nvPr/>
        </p:nvSpPr>
        <p:spPr bwMode="white">
          <a:xfrm>
            <a:off x="6482267" y="3235244"/>
            <a:ext cx="390377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36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B289E-8B84-8529-0D7B-ADA2F0FA6C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95264"/>
            <a:ext cx="11340000" cy="30600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100047-F8A3-8857-B1C6-769F1D52609F}"/>
              </a:ext>
            </a:extLst>
          </p:cNvPr>
          <p:cNvSpPr/>
          <p:nvPr/>
        </p:nvSpPr>
        <p:spPr bwMode="white">
          <a:xfrm>
            <a:off x="9367254" y="1557322"/>
            <a:ext cx="399899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7E62AA-89DD-D6EE-F7E3-75CC325AB668}"/>
              </a:ext>
            </a:extLst>
          </p:cNvPr>
          <p:cNvSpPr/>
          <p:nvPr/>
        </p:nvSpPr>
        <p:spPr bwMode="white">
          <a:xfrm>
            <a:off x="4063828" y="3435292"/>
            <a:ext cx="399899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E20C8C-F892-AB68-DA24-9F3447B1BC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712" y="4667210"/>
            <a:ext cx="11340000" cy="113805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2E0137-58C8-410C-BF0A-2A9D7F563734}"/>
              </a:ext>
            </a:extLst>
          </p:cNvPr>
          <p:cNvSpPr/>
          <p:nvPr/>
        </p:nvSpPr>
        <p:spPr bwMode="white">
          <a:xfrm>
            <a:off x="9703811" y="4686336"/>
            <a:ext cx="390377" cy="33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11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8916A-83A0-48A4-8A9E-FD99D6E4D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047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99AFBE1-A028-68B7-4745-D0D604BEFDCE}"/>
              </a:ext>
            </a:extLst>
          </p:cNvPr>
          <p:cNvSpPr/>
          <p:nvPr/>
        </p:nvSpPr>
        <p:spPr bwMode="white">
          <a:xfrm>
            <a:off x="1512090" y="4332531"/>
            <a:ext cx="228513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FF5A504-0836-44CE-8FC4-B99BFCD1D26A}"/>
              </a:ext>
            </a:extLst>
          </p:cNvPr>
          <p:cNvSpPr/>
          <p:nvPr/>
        </p:nvSpPr>
        <p:spPr bwMode="white">
          <a:xfrm>
            <a:off x="1988161" y="4332531"/>
            <a:ext cx="304685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DE7AE69-A2EA-881A-EF11-5B3FC8195537}"/>
              </a:ext>
            </a:extLst>
          </p:cNvPr>
          <p:cNvSpPr/>
          <p:nvPr/>
        </p:nvSpPr>
        <p:spPr bwMode="white">
          <a:xfrm>
            <a:off x="2530881" y="4322996"/>
            <a:ext cx="238035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2969436-768C-B046-1D59-22AB1CFED393}"/>
              </a:ext>
            </a:extLst>
          </p:cNvPr>
          <p:cNvSpPr/>
          <p:nvPr/>
        </p:nvSpPr>
        <p:spPr bwMode="white">
          <a:xfrm>
            <a:off x="3311637" y="4322996"/>
            <a:ext cx="409420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80CD92E-04DA-F601-DA7B-7C9D2323A20E}"/>
              </a:ext>
            </a:extLst>
          </p:cNvPr>
          <p:cNvSpPr/>
          <p:nvPr/>
        </p:nvSpPr>
        <p:spPr bwMode="white">
          <a:xfrm>
            <a:off x="4101914" y="4313460"/>
            <a:ext cx="380856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D5BB52E-D830-10DD-EFED-1CD270920CA3}"/>
              </a:ext>
            </a:extLst>
          </p:cNvPr>
          <p:cNvSpPr/>
          <p:nvPr/>
        </p:nvSpPr>
        <p:spPr bwMode="white">
          <a:xfrm>
            <a:off x="6463224" y="4322996"/>
            <a:ext cx="247556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9BFF6AF-7725-4FFF-494C-D28D1EFFD6EF}"/>
              </a:ext>
            </a:extLst>
          </p:cNvPr>
          <p:cNvSpPr/>
          <p:nvPr/>
        </p:nvSpPr>
        <p:spPr bwMode="white">
          <a:xfrm>
            <a:off x="6939294" y="4332531"/>
            <a:ext cx="304686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FD5ED39-A78C-D785-B215-A6CF834091B3}"/>
              </a:ext>
            </a:extLst>
          </p:cNvPr>
          <p:cNvSpPr/>
          <p:nvPr/>
        </p:nvSpPr>
        <p:spPr bwMode="white">
          <a:xfrm>
            <a:off x="7491536" y="4322996"/>
            <a:ext cx="228513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6E0DE8E-0AAD-E7C1-13D1-822DB9D5E0D3}"/>
              </a:ext>
            </a:extLst>
          </p:cNvPr>
          <p:cNvSpPr/>
          <p:nvPr/>
        </p:nvSpPr>
        <p:spPr bwMode="white">
          <a:xfrm>
            <a:off x="8262770" y="4322996"/>
            <a:ext cx="409420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2559EFB-5D29-B870-6D42-6CE1D56FF503}"/>
              </a:ext>
            </a:extLst>
          </p:cNvPr>
          <p:cNvSpPr/>
          <p:nvPr/>
        </p:nvSpPr>
        <p:spPr bwMode="white">
          <a:xfrm>
            <a:off x="9062569" y="4294389"/>
            <a:ext cx="371335" cy="32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8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4D58C-DCCF-4FAE-D723-D8E2D3071E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4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A0030-63D6-FB8C-30A5-ADA195F11DC9}"/>
              </a:ext>
            </a:extLst>
          </p:cNvPr>
          <p:cNvSpPr/>
          <p:nvPr/>
        </p:nvSpPr>
        <p:spPr bwMode="white">
          <a:xfrm>
            <a:off x="1864382" y="5100320"/>
            <a:ext cx="1894760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C39C85-F507-E034-3343-1439703AACC1}"/>
              </a:ext>
            </a:extLst>
          </p:cNvPr>
          <p:cNvSpPr/>
          <p:nvPr/>
        </p:nvSpPr>
        <p:spPr bwMode="white">
          <a:xfrm>
            <a:off x="1864382" y="5690816"/>
            <a:ext cx="3342015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47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D0F66-21C1-69F5-6D49-754724A60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23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BBE91-83A1-3F6A-68D6-494AAD59955A}"/>
              </a:ext>
            </a:extLst>
          </p:cNvPr>
          <p:cNvSpPr/>
          <p:nvPr/>
        </p:nvSpPr>
        <p:spPr bwMode="white">
          <a:xfrm>
            <a:off x="817027" y="2634627"/>
            <a:ext cx="1904282" cy="28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65E55A-D9B4-A13F-6602-CBB713592D32}"/>
              </a:ext>
            </a:extLst>
          </p:cNvPr>
          <p:cNvSpPr/>
          <p:nvPr/>
        </p:nvSpPr>
        <p:spPr bwMode="white">
          <a:xfrm>
            <a:off x="826549" y="3206503"/>
            <a:ext cx="2704080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9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1FD02-8221-C9FF-DFB5-B9B3A1954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0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6E759-BAA4-8AAE-C4F0-9C58F1523E38}"/>
              </a:ext>
            </a:extLst>
          </p:cNvPr>
          <p:cNvSpPr/>
          <p:nvPr/>
        </p:nvSpPr>
        <p:spPr bwMode="white">
          <a:xfrm>
            <a:off x="3711536" y="3742763"/>
            <a:ext cx="752191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612BED-418C-ABE0-6753-874839134570}"/>
              </a:ext>
            </a:extLst>
          </p:cNvPr>
          <p:cNvSpPr/>
          <p:nvPr/>
        </p:nvSpPr>
        <p:spPr bwMode="white">
          <a:xfrm>
            <a:off x="1578740" y="4429698"/>
            <a:ext cx="1904282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204CC8-1994-964F-EA6F-41833EA9728D}"/>
              </a:ext>
            </a:extLst>
          </p:cNvPr>
          <p:cNvSpPr/>
          <p:nvPr/>
        </p:nvSpPr>
        <p:spPr bwMode="white">
          <a:xfrm>
            <a:off x="1588261" y="5011685"/>
            <a:ext cx="4284634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51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