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24511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5BF881-076D-4FD1-AFC8-93FB49A23E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023" b="-3756"/>
          <a:stretch>
            <a:fillRect/>
          </a:stretch>
        </p:blipFill>
        <p:spPr>
          <a:xfrm>
            <a:off x="4056092" y="3190596"/>
            <a:ext cx="4079816" cy="47680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E0BEB2-4A91-CDB3-939A-361EECF5626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913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B58549-49D5-1037-1DD5-AC361C03F39E}"/>
              </a:ext>
            </a:extLst>
          </p:cNvPr>
          <p:cNvSpPr/>
          <p:nvPr/>
        </p:nvSpPr>
        <p:spPr bwMode="white">
          <a:xfrm>
            <a:off x="3321158" y="1968299"/>
            <a:ext cx="380856" cy="257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9E47FD5-ED3B-E120-FCA0-83C4164DB982}"/>
              </a:ext>
            </a:extLst>
          </p:cNvPr>
          <p:cNvSpPr/>
          <p:nvPr/>
        </p:nvSpPr>
        <p:spPr bwMode="white">
          <a:xfrm>
            <a:off x="9738589" y="1968299"/>
            <a:ext cx="238035" cy="257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563089E-742B-62AD-7F05-A0525B73C609}"/>
              </a:ext>
            </a:extLst>
          </p:cNvPr>
          <p:cNvSpPr/>
          <p:nvPr/>
        </p:nvSpPr>
        <p:spPr bwMode="white">
          <a:xfrm>
            <a:off x="1531133" y="2512209"/>
            <a:ext cx="228513" cy="257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46E1B93-5A45-7262-707B-BC8DEE7C05D8}"/>
              </a:ext>
            </a:extLst>
          </p:cNvPr>
          <p:cNvSpPr/>
          <p:nvPr/>
        </p:nvSpPr>
        <p:spPr bwMode="white">
          <a:xfrm>
            <a:off x="2416624" y="2512209"/>
            <a:ext cx="228513" cy="257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D6F8A7E-984B-2772-CB68-9006BD87AD63}"/>
              </a:ext>
            </a:extLst>
          </p:cNvPr>
          <p:cNvSpPr/>
          <p:nvPr/>
        </p:nvSpPr>
        <p:spPr bwMode="white">
          <a:xfrm>
            <a:off x="3321158" y="2512209"/>
            <a:ext cx="380856" cy="257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300CF67-72F1-C9F2-765A-5201FE14949A}"/>
              </a:ext>
            </a:extLst>
          </p:cNvPr>
          <p:cNvSpPr/>
          <p:nvPr/>
        </p:nvSpPr>
        <p:spPr bwMode="white">
          <a:xfrm>
            <a:off x="7815264" y="2512209"/>
            <a:ext cx="390377" cy="257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7BD4E11-1A91-935B-D935-07A9DF084AB5}"/>
              </a:ext>
            </a:extLst>
          </p:cNvPr>
          <p:cNvSpPr/>
          <p:nvPr/>
        </p:nvSpPr>
        <p:spPr bwMode="white">
          <a:xfrm>
            <a:off x="8853098" y="2512209"/>
            <a:ext cx="238035" cy="257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5F68E5A-9C09-E1EA-C0CB-29BBA422ECF9}"/>
              </a:ext>
            </a:extLst>
          </p:cNvPr>
          <p:cNvSpPr/>
          <p:nvPr/>
        </p:nvSpPr>
        <p:spPr bwMode="white">
          <a:xfrm>
            <a:off x="9748110" y="2512209"/>
            <a:ext cx="228513" cy="257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868B896-FDE7-7527-323E-F18CCFBF1C7A}"/>
              </a:ext>
            </a:extLst>
          </p:cNvPr>
          <p:cNvSpPr/>
          <p:nvPr/>
        </p:nvSpPr>
        <p:spPr bwMode="white">
          <a:xfrm>
            <a:off x="1531133" y="3056120"/>
            <a:ext cx="228513" cy="257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EE61EA6-BC98-7BE9-40B4-3451F1D1783B}"/>
              </a:ext>
            </a:extLst>
          </p:cNvPr>
          <p:cNvSpPr/>
          <p:nvPr/>
        </p:nvSpPr>
        <p:spPr bwMode="white">
          <a:xfrm>
            <a:off x="2407103" y="3056120"/>
            <a:ext cx="238035" cy="257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3C06BCD-A625-DEFB-EE7A-C3DBFA8B8E89}"/>
              </a:ext>
            </a:extLst>
          </p:cNvPr>
          <p:cNvSpPr/>
          <p:nvPr/>
        </p:nvSpPr>
        <p:spPr bwMode="white">
          <a:xfrm>
            <a:off x="3321158" y="3056120"/>
            <a:ext cx="380856" cy="257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461FD9C-E41D-52F2-84A1-B856F2612F5E}"/>
              </a:ext>
            </a:extLst>
          </p:cNvPr>
          <p:cNvSpPr/>
          <p:nvPr/>
        </p:nvSpPr>
        <p:spPr bwMode="white">
          <a:xfrm>
            <a:off x="7815264" y="3056120"/>
            <a:ext cx="390377" cy="257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3569FDA-CD8D-8C6F-75A4-40178C063DEA}"/>
              </a:ext>
            </a:extLst>
          </p:cNvPr>
          <p:cNvSpPr/>
          <p:nvPr/>
        </p:nvSpPr>
        <p:spPr bwMode="white">
          <a:xfrm>
            <a:off x="8862619" y="3056120"/>
            <a:ext cx="228513" cy="257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F802840-36DA-6378-1157-DDEDB682A2AA}"/>
              </a:ext>
            </a:extLst>
          </p:cNvPr>
          <p:cNvSpPr/>
          <p:nvPr/>
        </p:nvSpPr>
        <p:spPr bwMode="white">
          <a:xfrm>
            <a:off x="9738589" y="3056120"/>
            <a:ext cx="238035" cy="257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7D163790-6D20-9B71-2501-8F3587DBAFF1}"/>
              </a:ext>
            </a:extLst>
          </p:cNvPr>
          <p:cNvSpPr/>
          <p:nvPr/>
        </p:nvSpPr>
        <p:spPr bwMode="white">
          <a:xfrm>
            <a:off x="3121209" y="4258449"/>
            <a:ext cx="228513" cy="248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26DD4FEB-AECA-0AFD-CFD5-C254957EF41D}"/>
              </a:ext>
            </a:extLst>
          </p:cNvPr>
          <p:cNvSpPr/>
          <p:nvPr/>
        </p:nvSpPr>
        <p:spPr bwMode="white">
          <a:xfrm>
            <a:off x="5596775" y="4258449"/>
            <a:ext cx="238035" cy="257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C53EF48F-7C53-BE23-925B-A5ECAF0DA249}"/>
              </a:ext>
            </a:extLst>
          </p:cNvPr>
          <p:cNvSpPr/>
          <p:nvPr/>
        </p:nvSpPr>
        <p:spPr bwMode="white">
          <a:xfrm>
            <a:off x="8253249" y="4258449"/>
            <a:ext cx="238035" cy="257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E0B98BE1-DAA5-49E3-1D11-4074C8608547}"/>
              </a:ext>
            </a:extLst>
          </p:cNvPr>
          <p:cNvSpPr/>
          <p:nvPr/>
        </p:nvSpPr>
        <p:spPr bwMode="white">
          <a:xfrm>
            <a:off x="2407103" y="4802360"/>
            <a:ext cx="228513" cy="257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59032993-B737-4161-A88B-815C369A72F2}"/>
              </a:ext>
            </a:extLst>
          </p:cNvPr>
          <p:cNvSpPr/>
          <p:nvPr/>
        </p:nvSpPr>
        <p:spPr bwMode="white">
          <a:xfrm>
            <a:off x="5063576" y="4802360"/>
            <a:ext cx="238035" cy="257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2AFF94FB-CA8F-F66B-5111-FB66F9633C20}"/>
              </a:ext>
            </a:extLst>
          </p:cNvPr>
          <p:cNvSpPr/>
          <p:nvPr/>
        </p:nvSpPr>
        <p:spPr bwMode="white">
          <a:xfrm>
            <a:off x="8786448" y="4802360"/>
            <a:ext cx="238035" cy="257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2010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7097EC-FAD5-21C1-8E70-C33B1289B3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7340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74054A-1E08-CCA4-1BA3-96A221893185}"/>
              </a:ext>
            </a:extLst>
          </p:cNvPr>
          <p:cNvSpPr/>
          <p:nvPr/>
        </p:nvSpPr>
        <p:spPr bwMode="white">
          <a:xfrm>
            <a:off x="4597027" y="2160108"/>
            <a:ext cx="247556" cy="257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0A7098-4A76-7DC7-8E64-D5D5FD6ACDBE}"/>
              </a:ext>
            </a:extLst>
          </p:cNvPr>
          <p:cNvSpPr/>
          <p:nvPr/>
        </p:nvSpPr>
        <p:spPr bwMode="white">
          <a:xfrm>
            <a:off x="5463476" y="2160108"/>
            <a:ext cx="238035" cy="257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2D8C2FA-EA12-392C-0D72-1EC89DBD9378}"/>
              </a:ext>
            </a:extLst>
          </p:cNvPr>
          <p:cNvSpPr/>
          <p:nvPr/>
        </p:nvSpPr>
        <p:spPr bwMode="white">
          <a:xfrm>
            <a:off x="6234710" y="2160108"/>
            <a:ext cx="418942" cy="257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5394A75-618A-7E4F-A019-4541484CB79E}"/>
              </a:ext>
            </a:extLst>
          </p:cNvPr>
          <p:cNvSpPr/>
          <p:nvPr/>
        </p:nvSpPr>
        <p:spPr bwMode="white">
          <a:xfrm>
            <a:off x="7462972" y="2160108"/>
            <a:ext cx="409420" cy="257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56323E7-DCD7-8174-FA6F-617731F18C92}"/>
              </a:ext>
            </a:extLst>
          </p:cNvPr>
          <p:cNvSpPr/>
          <p:nvPr/>
        </p:nvSpPr>
        <p:spPr bwMode="white">
          <a:xfrm>
            <a:off x="8405591" y="2160108"/>
            <a:ext cx="247556" cy="257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DEE53A1-93DD-1EF7-7E5A-E43E5EB9EDA8}"/>
              </a:ext>
            </a:extLst>
          </p:cNvPr>
          <p:cNvSpPr/>
          <p:nvPr/>
        </p:nvSpPr>
        <p:spPr bwMode="white">
          <a:xfrm>
            <a:off x="9272040" y="2160108"/>
            <a:ext cx="238035" cy="257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23E1B8D-D915-801B-22F0-62A542EE0E28}"/>
              </a:ext>
            </a:extLst>
          </p:cNvPr>
          <p:cNvSpPr/>
          <p:nvPr/>
        </p:nvSpPr>
        <p:spPr bwMode="white">
          <a:xfrm>
            <a:off x="4597027" y="2857413"/>
            <a:ext cx="238035" cy="257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973C9BC-A23B-853C-239C-FF36AB503A51}"/>
              </a:ext>
            </a:extLst>
          </p:cNvPr>
          <p:cNvSpPr/>
          <p:nvPr/>
        </p:nvSpPr>
        <p:spPr bwMode="white">
          <a:xfrm>
            <a:off x="5463476" y="2857413"/>
            <a:ext cx="238035" cy="257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02D4F12-F3A2-DEA7-18A8-B49308D64342}"/>
              </a:ext>
            </a:extLst>
          </p:cNvPr>
          <p:cNvSpPr/>
          <p:nvPr/>
        </p:nvSpPr>
        <p:spPr bwMode="white">
          <a:xfrm>
            <a:off x="6234710" y="2857413"/>
            <a:ext cx="418942" cy="257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DC71900-232A-180F-E280-58CAA293FF50}"/>
              </a:ext>
            </a:extLst>
          </p:cNvPr>
          <p:cNvSpPr/>
          <p:nvPr/>
        </p:nvSpPr>
        <p:spPr bwMode="white">
          <a:xfrm>
            <a:off x="7462972" y="2857413"/>
            <a:ext cx="409420" cy="257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F9FC689-5DBD-5903-8A5A-42472D3249AF}"/>
              </a:ext>
            </a:extLst>
          </p:cNvPr>
          <p:cNvSpPr/>
          <p:nvPr/>
        </p:nvSpPr>
        <p:spPr bwMode="white">
          <a:xfrm>
            <a:off x="8405591" y="2857413"/>
            <a:ext cx="238035" cy="257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0A98956-4AA5-6AE2-7054-781667E3C107}"/>
              </a:ext>
            </a:extLst>
          </p:cNvPr>
          <p:cNvSpPr/>
          <p:nvPr/>
        </p:nvSpPr>
        <p:spPr bwMode="white">
          <a:xfrm>
            <a:off x="9272040" y="2857413"/>
            <a:ext cx="238035" cy="257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0910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4F19B9-C802-2661-B6C6-5BDB0676E4D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079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03286E-DC60-CD4C-757C-D22D8E5F9394}"/>
              </a:ext>
            </a:extLst>
          </p:cNvPr>
          <p:cNvSpPr/>
          <p:nvPr/>
        </p:nvSpPr>
        <p:spPr bwMode="white">
          <a:xfrm>
            <a:off x="988413" y="3118807"/>
            <a:ext cx="1904282" cy="285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71AACF-89CE-4FAD-7728-BBDCD766A985}"/>
              </a:ext>
            </a:extLst>
          </p:cNvPr>
          <p:cNvSpPr/>
          <p:nvPr/>
        </p:nvSpPr>
        <p:spPr bwMode="white">
          <a:xfrm>
            <a:off x="5711032" y="3118807"/>
            <a:ext cx="1904282" cy="285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A796C76-D53A-6DE3-8939-3BC5E875B246}"/>
              </a:ext>
            </a:extLst>
          </p:cNvPr>
          <p:cNvSpPr/>
          <p:nvPr/>
        </p:nvSpPr>
        <p:spPr bwMode="white">
          <a:xfrm>
            <a:off x="997934" y="3604411"/>
            <a:ext cx="2161360" cy="29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B2F3716-59C5-77AD-AB7C-CBFDC5876D6E}"/>
              </a:ext>
            </a:extLst>
          </p:cNvPr>
          <p:cNvSpPr/>
          <p:nvPr/>
        </p:nvSpPr>
        <p:spPr bwMode="white">
          <a:xfrm>
            <a:off x="5720554" y="3604411"/>
            <a:ext cx="2865944" cy="29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6463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80EDD0-F795-9C1A-CB3A-056EF4722B2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0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8031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61124B-B5B5-8411-DA1D-3265EBC33FC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086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FE478E-1AF6-F373-F28C-D1E31DB51867}"/>
              </a:ext>
            </a:extLst>
          </p:cNvPr>
          <p:cNvSpPr/>
          <p:nvPr/>
        </p:nvSpPr>
        <p:spPr bwMode="white">
          <a:xfrm>
            <a:off x="1578740" y="1395995"/>
            <a:ext cx="3027808" cy="286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4711DEB-2054-9DA2-0E5B-20A3FE5B868F}"/>
              </a:ext>
            </a:extLst>
          </p:cNvPr>
          <p:cNvSpPr/>
          <p:nvPr/>
        </p:nvSpPr>
        <p:spPr bwMode="white">
          <a:xfrm>
            <a:off x="7453450" y="1395995"/>
            <a:ext cx="2723123" cy="286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204DF41-A032-F1E2-8412-4AEB480FE271}"/>
              </a:ext>
            </a:extLst>
          </p:cNvPr>
          <p:cNvSpPr/>
          <p:nvPr/>
        </p:nvSpPr>
        <p:spPr bwMode="white">
          <a:xfrm>
            <a:off x="1207405" y="1950205"/>
            <a:ext cx="1904282" cy="286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0340449-2895-1C98-7C42-197A244C619D}"/>
              </a:ext>
            </a:extLst>
          </p:cNvPr>
          <p:cNvSpPr/>
          <p:nvPr/>
        </p:nvSpPr>
        <p:spPr bwMode="white">
          <a:xfrm>
            <a:off x="3406851" y="1950205"/>
            <a:ext cx="1913803" cy="286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2842F2E-A0A1-623F-5416-98FFA76AECE2}"/>
              </a:ext>
            </a:extLst>
          </p:cNvPr>
          <p:cNvSpPr/>
          <p:nvPr/>
        </p:nvSpPr>
        <p:spPr bwMode="white">
          <a:xfrm>
            <a:off x="7091637" y="1940649"/>
            <a:ext cx="1904282" cy="296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DF1658C-FA02-A218-3202-38D22343DA69}"/>
              </a:ext>
            </a:extLst>
          </p:cNvPr>
          <p:cNvSpPr/>
          <p:nvPr/>
        </p:nvSpPr>
        <p:spPr bwMode="white">
          <a:xfrm>
            <a:off x="1226448" y="2456637"/>
            <a:ext cx="2208967" cy="286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662A1F8-EE7D-473A-7B57-9425A8599B56}"/>
              </a:ext>
            </a:extLst>
          </p:cNvPr>
          <p:cNvSpPr/>
          <p:nvPr/>
        </p:nvSpPr>
        <p:spPr bwMode="white">
          <a:xfrm>
            <a:off x="6225188" y="2447082"/>
            <a:ext cx="3170629" cy="296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24445B0-4A9D-09DD-F6AF-443CDA1C5154}"/>
              </a:ext>
            </a:extLst>
          </p:cNvPr>
          <p:cNvSpPr/>
          <p:nvPr/>
        </p:nvSpPr>
        <p:spPr bwMode="white">
          <a:xfrm>
            <a:off x="1226448" y="2953514"/>
            <a:ext cx="3332493" cy="286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3589D8A-77B0-D2B4-7063-8B00696E6A7C}"/>
              </a:ext>
            </a:extLst>
          </p:cNvPr>
          <p:cNvSpPr/>
          <p:nvPr/>
        </p:nvSpPr>
        <p:spPr bwMode="white">
          <a:xfrm>
            <a:off x="4673198" y="3450392"/>
            <a:ext cx="1866196" cy="30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91FAFFC-A4FB-0481-4958-D4C1A36AF4C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35" t="16235" r="9831"/>
          <a:stretch>
            <a:fillRect/>
          </a:stretch>
        </p:blipFill>
        <p:spPr>
          <a:xfrm>
            <a:off x="2296512" y="3831760"/>
            <a:ext cx="7613604" cy="2764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7169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</Words>
  <Application>Microsoft Office PowerPoint</Application>
  <PresentationFormat>宽屏</PresentationFormat>
  <Paragraphs>1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2025-07-26T08:54:34Z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