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2"/>
    <p:sldId id="329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75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1" d="100"/>
          <a:sy n="101" d="100"/>
        </p:scale>
        <p:origin x="116" y="68"/>
      </p:cViewPr>
      <p:guideLst>
        <p:guide orient="horz" pos="2160"/>
        <p:guide pos="2751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85FE66B-E383-DA09-826C-7F8AF618D2F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740" r="60848"/>
          <a:stretch>
            <a:fillRect/>
          </a:stretch>
        </p:blipFill>
        <p:spPr>
          <a:xfrm>
            <a:off x="3876072" y="3221607"/>
            <a:ext cx="4439856" cy="41478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01C5349-FCF9-2232-C2D8-86E4A162E3F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27604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74A6295-32CB-310F-E550-4B1604F850DF}"/>
              </a:ext>
            </a:extLst>
          </p:cNvPr>
          <p:cNvSpPr/>
          <p:nvPr/>
        </p:nvSpPr>
        <p:spPr bwMode="white">
          <a:xfrm>
            <a:off x="3521108" y="1988064"/>
            <a:ext cx="190428" cy="210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0F23162-8424-0B8E-BB9A-B22714844A4B}"/>
              </a:ext>
            </a:extLst>
          </p:cNvPr>
          <p:cNvSpPr/>
          <p:nvPr/>
        </p:nvSpPr>
        <p:spPr bwMode="white">
          <a:xfrm>
            <a:off x="4111435" y="3115058"/>
            <a:ext cx="342770" cy="210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472F8B6-BD0E-00BA-B142-598711C22165}"/>
              </a:ext>
            </a:extLst>
          </p:cNvPr>
          <p:cNvSpPr/>
          <p:nvPr/>
        </p:nvSpPr>
        <p:spPr bwMode="white">
          <a:xfrm>
            <a:off x="4777934" y="3115058"/>
            <a:ext cx="342770" cy="210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B8040D8-4C5C-1361-0397-50B8EF6A7F8A}"/>
              </a:ext>
            </a:extLst>
          </p:cNvPr>
          <p:cNvSpPr/>
          <p:nvPr/>
        </p:nvSpPr>
        <p:spPr bwMode="white">
          <a:xfrm>
            <a:off x="5453954" y="3115058"/>
            <a:ext cx="333249" cy="200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DB176AB-592F-9C06-4A78-400FADF76B45}"/>
              </a:ext>
            </a:extLst>
          </p:cNvPr>
          <p:cNvSpPr/>
          <p:nvPr/>
        </p:nvSpPr>
        <p:spPr bwMode="white">
          <a:xfrm>
            <a:off x="6120453" y="3115058"/>
            <a:ext cx="342770" cy="210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076119A-83C6-EFD6-FFB0-61D0DF808486}"/>
              </a:ext>
            </a:extLst>
          </p:cNvPr>
          <p:cNvSpPr/>
          <p:nvPr/>
        </p:nvSpPr>
        <p:spPr bwMode="white">
          <a:xfrm>
            <a:off x="7462972" y="3115058"/>
            <a:ext cx="342770" cy="210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E82301C-763D-30DE-FB9C-0975107C487B}"/>
              </a:ext>
            </a:extLst>
          </p:cNvPr>
          <p:cNvSpPr/>
          <p:nvPr/>
        </p:nvSpPr>
        <p:spPr bwMode="white">
          <a:xfrm>
            <a:off x="4530377" y="3774064"/>
            <a:ext cx="228513" cy="257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7D7A32E-35BC-2FF7-1BBA-B14AC2EB3086}"/>
              </a:ext>
            </a:extLst>
          </p:cNvPr>
          <p:cNvSpPr/>
          <p:nvPr/>
        </p:nvSpPr>
        <p:spPr bwMode="white">
          <a:xfrm>
            <a:off x="5920503" y="3774064"/>
            <a:ext cx="238035" cy="257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9742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D50845D-FB6C-0C7A-9ADD-96A6FB9BA9B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60572"/>
            <a:ext cx="11340000" cy="250047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0A7111B-C8A3-4789-0743-16D8AFEA311F}"/>
              </a:ext>
            </a:extLst>
          </p:cNvPr>
          <p:cNvSpPr/>
          <p:nvPr/>
        </p:nvSpPr>
        <p:spPr bwMode="white">
          <a:xfrm>
            <a:off x="9938539" y="2114532"/>
            <a:ext cx="238035" cy="2576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72D677B-80A3-1BAC-A426-9C8B61D51C73}"/>
              </a:ext>
            </a:extLst>
          </p:cNvPr>
          <p:cNvSpPr/>
          <p:nvPr/>
        </p:nvSpPr>
        <p:spPr bwMode="white">
          <a:xfrm>
            <a:off x="8872141" y="2648985"/>
            <a:ext cx="247556" cy="248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B776AE1-F047-5CE7-2DAF-F46B9D0EA72A}"/>
              </a:ext>
            </a:extLst>
          </p:cNvPr>
          <p:cNvSpPr/>
          <p:nvPr/>
        </p:nvSpPr>
        <p:spPr bwMode="white">
          <a:xfrm>
            <a:off x="2645138" y="3479296"/>
            <a:ext cx="228513" cy="2576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D2AC5E0-28E5-64F0-2213-241FED0A71E9}"/>
              </a:ext>
            </a:extLst>
          </p:cNvPr>
          <p:cNvSpPr/>
          <p:nvPr/>
        </p:nvSpPr>
        <p:spPr bwMode="white">
          <a:xfrm>
            <a:off x="4416120" y="3479296"/>
            <a:ext cx="238035" cy="2576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B0CC4590-827A-7548-2895-68AB155213D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1261317"/>
            <a:ext cx="2841813" cy="2160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8165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55D14D2-BB62-5097-D851-1F02D20EB8A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95280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284A6AE-9E9E-EA6B-75A9-A72BB2B463B8}"/>
              </a:ext>
            </a:extLst>
          </p:cNvPr>
          <p:cNvSpPr/>
          <p:nvPr/>
        </p:nvSpPr>
        <p:spPr bwMode="white">
          <a:xfrm>
            <a:off x="2226196" y="4437818"/>
            <a:ext cx="1904282" cy="305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F227880-6B26-0709-B416-4F92B70D563C}"/>
              </a:ext>
            </a:extLst>
          </p:cNvPr>
          <p:cNvSpPr/>
          <p:nvPr/>
        </p:nvSpPr>
        <p:spPr bwMode="white">
          <a:xfrm>
            <a:off x="6653652" y="4437818"/>
            <a:ext cx="1913803" cy="305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358BF4C-F20E-7B29-AF0C-DCBEF1935CF9}"/>
              </a:ext>
            </a:extLst>
          </p:cNvPr>
          <p:cNvSpPr/>
          <p:nvPr/>
        </p:nvSpPr>
        <p:spPr bwMode="white">
          <a:xfrm>
            <a:off x="8862619" y="4437818"/>
            <a:ext cx="2066146" cy="305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id="{8AD4F672-F29C-DE2A-A826-74CAC91202EF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62410" b="56690"/>
          <a:stretch>
            <a:fillRect/>
          </a:stretch>
        </p:blipFill>
        <p:spPr>
          <a:xfrm>
            <a:off x="2226197" y="2251947"/>
            <a:ext cx="2645667" cy="2041149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0C9D3703-8E3F-F540-FCDB-BE5434768B11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62906" t="1" b="55238"/>
          <a:stretch>
            <a:fillRect/>
          </a:stretch>
        </p:blipFill>
        <p:spPr>
          <a:xfrm>
            <a:off x="6653651" y="2251947"/>
            <a:ext cx="2610701" cy="21095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4532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AAE93EF-39B6-803D-9145-F287EF4167E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41120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B24E7DB-B343-31A1-4187-F85343B7D648}"/>
              </a:ext>
            </a:extLst>
          </p:cNvPr>
          <p:cNvSpPr/>
          <p:nvPr/>
        </p:nvSpPr>
        <p:spPr bwMode="white">
          <a:xfrm>
            <a:off x="1550176" y="3378524"/>
            <a:ext cx="1904282" cy="305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DE44AB8-4634-081D-6CAE-7764505782F2}"/>
              </a:ext>
            </a:extLst>
          </p:cNvPr>
          <p:cNvSpPr/>
          <p:nvPr/>
        </p:nvSpPr>
        <p:spPr bwMode="white">
          <a:xfrm>
            <a:off x="5987153" y="3378524"/>
            <a:ext cx="1904282" cy="305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C667C4B-054C-BCD5-A786-3376B2C6013D}"/>
              </a:ext>
            </a:extLst>
          </p:cNvPr>
          <p:cNvSpPr/>
          <p:nvPr/>
        </p:nvSpPr>
        <p:spPr bwMode="white">
          <a:xfrm>
            <a:off x="8196120" y="3378524"/>
            <a:ext cx="1904282" cy="305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E9F00F1-4112-ECDC-507A-A1778A5A87ED}"/>
              </a:ext>
            </a:extLst>
          </p:cNvPr>
          <p:cNvSpPr/>
          <p:nvPr/>
        </p:nvSpPr>
        <p:spPr bwMode="white">
          <a:xfrm>
            <a:off x="5987153" y="3874255"/>
            <a:ext cx="2218488" cy="305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7BB79B6A-6711-A234-75A4-D585F3C47E19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55329" r="62254"/>
          <a:stretch>
            <a:fillRect/>
          </a:stretch>
        </p:blipFill>
        <p:spPr>
          <a:xfrm>
            <a:off x="1560594" y="1268760"/>
            <a:ext cx="2663198" cy="2110508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47500C34-3543-8611-40DC-B1FD46A01B28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62737" t="54382"/>
          <a:stretch>
            <a:fillRect/>
          </a:stretch>
        </p:blipFill>
        <p:spPr>
          <a:xfrm>
            <a:off x="5987152" y="1224000"/>
            <a:ext cx="2629127" cy="21552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90593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ACCA50F-A1B5-0578-114C-4BFBB60FBE5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62784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ACC7ECC-ACAC-FB17-B890-BA7D193DBF04}"/>
              </a:ext>
            </a:extLst>
          </p:cNvPr>
          <p:cNvSpPr/>
          <p:nvPr/>
        </p:nvSpPr>
        <p:spPr bwMode="white">
          <a:xfrm>
            <a:off x="1007455" y="2922174"/>
            <a:ext cx="3465793" cy="305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4C5BB76-8187-A668-876F-8259A11BB277}"/>
              </a:ext>
            </a:extLst>
          </p:cNvPr>
          <p:cNvSpPr/>
          <p:nvPr/>
        </p:nvSpPr>
        <p:spPr bwMode="white">
          <a:xfrm>
            <a:off x="4787455" y="2922174"/>
            <a:ext cx="3456272" cy="305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40C73A0-E5C0-DBFF-E34B-9B1C4722A22C}"/>
              </a:ext>
            </a:extLst>
          </p:cNvPr>
          <p:cNvSpPr/>
          <p:nvPr/>
        </p:nvSpPr>
        <p:spPr bwMode="white">
          <a:xfrm>
            <a:off x="2092896" y="3437350"/>
            <a:ext cx="999748" cy="238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BCCDA2B-FEC4-C8C9-4477-2AF31FD1CBA5}"/>
              </a:ext>
            </a:extLst>
          </p:cNvPr>
          <p:cNvSpPr/>
          <p:nvPr/>
        </p:nvSpPr>
        <p:spPr bwMode="white">
          <a:xfrm>
            <a:off x="5872896" y="3437350"/>
            <a:ext cx="999748" cy="238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D6871E4-AD74-15CC-1CA5-F8467A49C983}"/>
              </a:ext>
            </a:extLst>
          </p:cNvPr>
          <p:cNvSpPr/>
          <p:nvPr/>
        </p:nvSpPr>
        <p:spPr bwMode="white">
          <a:xfrm>
            <a:off x="2111939" y="3904825"/>
            <a:ext cx="961662" cy="295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1226DC3-8A2F-9A65-3927-F43EFEA18BBE}"/>
              </a:ext>
            </a:extLst>
          </p:cNvPr>
          <p:cNvSpPr/>
          <p:nvPr/>
        </p:nvSpPr>
        <p:spPr bwMode="white">
          <a:xfrm>
            <a:off x="5891939" y="3904825"/>
            <a:ext cx="961662" cy="295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9515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65</cp:revision>
  <dcterms:created xsi:type="dcterms:W3CDTF">2015-09-16T06:44:00Z</dcterms:created>
  <dcterms:modified xsi:type="dcterms:W3CDTF">2025-07-26T08:45:16Z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