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E11B8-BB70-E03B-8DCC-E8863EAF8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1822"/>
            <a:ext cx="5375960" cy="14343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B3727-97F9-B430-E529-B0AA70CB9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5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32726-01C3-DDFC-7C9E-27504EE61917}"/>
              </a:ext>
            </a:extLst>
          </p:cNvPr>
          <p:cNvSpPr/>
          <p:nvPr/>
        </p:nvSpPr>
        <p:spPr bwMode="white">
          <a:xfrm>
            <a:off x="2445188" y="2119660"/>
            <a:ext cx="390377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B5A301-DACD-B315-349E-0B6C5C4FEB13}"/>
              </a:ext>
            </a:extLst>
          </p:cNvPr>
          <p:cNvSpPr/>
          <p:nvPr/>
        </p:nvSpPr>
        <p:spPr bwMode="white">
          <a:xfrm>
            <a:off x="5292090" y="2119660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B8F8AC-2498-5C06-201D-2C2C20E3F022}"/>
              </a:ext>
            </a:extLst>
          </p:cNvPr>
          <p:cNvSpPr/>
          <p:nvPr/>
        </p:nvSpPr>
        <p:spPr bwMode="white">
          <a:xfrm>
            <a:off x="8138992" y="2119660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0051E1-B870-893B-4B6A-DF28EDBEC855}"/>
              </a:ext>
            </a:extLst>
          </p:cNvPr>
          <p:cNvSpPr/>
          <p:nvPr/>
        </p:nvSpPr>
        <p:spPr bwMode="white">
          <a:xfrm>
            <a:off x="11014458" y="2119660"/>
            <a:ext cx="390377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15C0A-9E70-E90E-C58B-663EFF2D5A9B}"/>
              </a:ext>
            </a:extLst>
          </p:cNvPr>
          <p:cNvSpPr/>
          <p:nvPr/>
        </p:nvSpPr>
        <p:spPr bwMode="white">
          <a:xfrm>
            <a:off x="2426146" y="2777113"/>
            <a:ext cx="409420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37E255-4285-FB0C-CD7F-72F513C6349C}"/>
              </a:ext>
            </a:extLst>
          </p:cNvPr>
          <p:cNvSpPr/>
          <p:nvPr/>
        </p:nvSpPr>
        <p:spPr bwMode="white">
          <a:xfrm>
            <a:off x="5282569" y="2777113"/>
            <a:ext cx="409420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07185-DB9E-6F01-F675-02B177525644}"/>
              </a:ext>
            </a:extLst>
          </p:cNvPr>
          <p:cNvSpPr/>
          <p:nvPr/>
        </p:nvSpPr>
        <p:spPr bwMode="white">
          <a:xfrm>
            <a:off x="8138992" y="2777113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C01508-327B-B405-A2EA-4F86601001DB}"/>
              </a:ext>
            </a:extLst>
          </p:cNvPr>
          <p:cNvSpPr/>
          <p:nvPr/>
        </p:nvSpPr>
        <p:spPr bwMode="white">
          <a:xfrm>
            <a:off x="10995415" y="2777113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BA6F9D-F815-EB78-6481-531FF2058557}"/>
              </a:ext>
            </a:extLst>
          </p:cNvPr>
          <p:cNvSpPr/>
          <p:nvPr/>
        </p:nvSpPr>
        <p:spPr bwMode="white">
          <a:xfrm>
            <a:off x="2435667" y="3434566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F2BA62-1595-DE97-5EA0-59CD6AC743E6}"/>
              </a:ext>
            </a:extLst>
          </p:cNvPr>
          <p:cNvSpPr/>
          <p:nvPr/>
        </p:nvSpPr>
        <p:spPr bwMode="white">
          <a:xfrm>
            <a:off x="5292090" y="3434566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53D387-5FF1-59AD-DE84-104A54EC8314}"/>
              </a:ext>
            </a:extLst>
          </p:cNvPr>
          <p:cNvSpPr/>
          <p:nvPr/>
        </p:nvSpPr>
        <p:spPr bwMode="white">
          <a:xfrm>
            <a:off x="8158035" y="3434566"/>
            <a:ext cx="390377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88B857-F51B-F0EB-D927-4B963BA6DEF1}"/>
              </a:ext>
            </a:extLst>
          </p:cNvPr>
          <p:cNvSpPr/>
          <p:nvPr/>
        </p:nvSpPr>
        <p:spPr bwMode="white">
          <a:xfrm>
            <a:off x="11014458" y="3434566"/>
            <a:ext cx="390377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E011FF-BB6E-E7FE-A0AA-B31433562D28}"/>
              </a:ext>
            </a:extLst>
          </p:cNvPr>
          <p:cNvSpPr/>
          <p:nvPr/>
        </p:nvSpPr>
        <p:spPr bwMode="white">
          <a:xfrm>
            <a:off x="2426146" y="4092019"/>
            <a:ext cx="409420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7CB0313-DEC5-E5DD-A886-21E1310D2767}"/>
              </a:ext>
            </a:extLst>
          </p:cNvPr>
          <p:cNvSpPr/>
          <p:nvPr/>
        </p:nvSpPr>
        <p:spPr bwMode="white">
          <a:xfrm>
            <a:off x="5282569" y="4092019"/>
            <a:ext cx="409420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C0029E-8BC8-3E90-0C0D-81806CE6AC21}"/>
              </a:ext>
            </a:extLst>
          </p:cNvPr>
          <p:cNvSpPr/>
          <p:nvPr/>
        </p:nvSpPr>
        <p:spPr bwMode="white">
          <a:xfrm>
            <a:off x="8138992" y="4092019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99A5E86-0169-31AB-304B-3C1FBDB7D4F8}"/>
              </a:ext>
            </a:extLst>
          </p:cNvPr>
          <p:cNvSpPr/>
          <p:nvPr/>
        </p:nvSpPr>
        <p:spPr bwMode="white">
          <a:xfrm>
            <a:off x="10995415" y="4092019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4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5F226-905B-2058-87C4-DCF4CE24F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A78D1F-2C0B-FF8B-1A4F-6994EC761156}"/>
              </a:ext>
            </a:extLst>
          </p:cNvPr>
          <p:cNvSpPr/>
          <p:nvPr/>
        </p:nvSpPr>
        <p:spPr bwMode="white">
          <a:xfrm>
            <a:off x="2416624" y="2082050"/>
            <a:ext cx="409420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4EBC0-F574-3F8D-5874-92A4DB44B552}"/>
              </a:ext>
            </a:extLst>
          </p:cNvPr>
          <p:cNvSpPr/>
          <p:nvPr/>
        </p:nvSpPr>
        <p:spPr bwMode="white">
          <a:xfrm>
            <a:off x="5282569" y="2082050"/>
            <a:ext cx="39989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DFE85F-B88A-2087-F9C8-E5404BD1B14C}"/>
              </a:ext>
            </a:extLst>
          </p:cNvPr>
          <p:cNvSpPr/>
          <p:nvPr/>
        </p:nvSpPr>
        <p:spPr bwMode="white">
          <a:xfrm>
            <a:off x="8138992" y="2082050"/>
            <a:ext cx="39989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CC6C15-9D82-85A0-327C-DAE70992E6F7}"/>
              </a:ext>
            </a:extLst>
          </p:cNvPr>
          <p:cNvSpPr/>
          <p:nvPr/>
        </p:nvSpPr>
        <p:spPr bwMode="white">
          <a:xfrm>
            <a:off x="10985894" y="2082050"/>
            <a:ext cx="409420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122F46C-9115-F061-6C7B-EA0CF2B2AA95}"/>
              </a:ext>
            </a:extLst>
          </p:cNvPr>
          <p:cNvSpPr/>
          <p:nvPr/>
        </p:nvSpPr>
        <p:spPr bwMode="white">
          <a:xfrm>
            <a:off x="767091" y="2492896"/>
            <a:ext cx="180020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204FB9B-562B-57DA-5A07-D734FB29B1D3}"/>
              </a:ext>
            </a:extLst>
          </p:cNvPr>
          <p:cNvSpPr/>
          <p:nvPr/>
        </p:nvSpPr>
        <p:spPr bwMode="white">
          <a:xfrm>
            <a:off x="3623514" y="2492896"/>
            <a:ext cx="180020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E1A3486-8112-2734-11FE-2EF903566013}"/>
              </a:ext>
            </a:extLst>
          </p:cNvPr>
          <p:cNvSpPr/>
          <p:nvPr/>
        </p:nvSpPr>
        <p:spPr bwMode="white">
          <a:xfrm>
            <a:off x="6479937" y="2492896"/>
            <a:ext cx="180020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7672792-3678-DAFA-15C9-39D108F84689}"/>
              </a:ext>
            </a:extLst>
          </p:cNvPr>
          <p:cNvSpPr/>
          <p:nvPr/>
        </p:nvSpPr>
        <p:spPr bwMode="white">
          <a:xfrm>
            <a:off x="9336360" y="2492896"/>
            <a:ext cx="180020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5957F8B-F6B1-7EC2-9903-6A83BBC5C7F1}"/>
              </a:ext>
            </a:extLst>
          </p:cNvPr>
          <p:cNvSpPr/>
          <p:nvPr/>
        </p:nvSpPr>
        <p:spPr bwMode="white">
          <a:xfrm>
            <a:off x="2426146" y="4370186"/>
            <a:ext cx="39989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1258CCBB-F7CD-34D9-611C-12BEE186805B}"/>
              </a:ext>
            </a:extLst>
          </p:cNvPr>
          <p:cNvSpPr/>
          <p:nvPr/>
        </p:nvSpPr>
        <p:spPr bwMode="white">
          <a:xfrm>
            <a:off x="5273047" y="4370186"/>
            <a:ext cx="409420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1A45877-9304-7665-B11E-00D53E7AC4C1}"/>
              </a:ext>
            </a:extLst>
          </p:cNvPr>
          <p:cNvSpPr/>
          <p:nvPr/>
        </p:nvSpPr>
        <p:spPr bwMode="white">
          <a:xfrm>
            <a:off x="8138992" y="4370186"/>
            <a:ext cx="39989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B96567D8-5890-F1FE-BF5C-5E58192D210E}"/>
              </a:ext>
            </a:extLst>
          </p:cNvPr>
          <p:cNvSpPr/>
          <p:nvPr/>
        </p:nvSpPr>
        <p:spPr bwMode="white">
          <a:xfrm>
            <a:off x="10995415" y="4370186"/>
            <a:ext cx="39989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C8ED1B5E-825E-7BB8-2EC6-18F2F1047158}"/>
              </a:ext>
            </a:extLst>
          </p:cNvPr>
          <p:cNvSpPr/>
          <p:nvPr/>
        </p:nvSpPr>
        <p:spPr bwMode="white">
          <a:xfrm>
            <a:off x="767092" y="4797152"/>
            <a:ext cx="1872524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F532D41F-F22B-BBCD-55FC-C1CE9BBC363C}"/>
              </a:ext>
            </a:extLst>
          </p:cNvPr>
          <p:cNvSpPr/>
          <p:nvPr/>
        </p:nvSpPr>
        <p:spPr bwMode="white">
          <a:xfrm>
            <a:off x="3623515" y="4797152"/>
            <a:ext cx="1872524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DDCB8F0B-2717-9842-5ED4-CB3CBCBB3A7A}"/>
              </a:ext>
            </a:extLst>
          </p:cNvPr>
          <p:cNvSpPr/>
          <p:nvPr/>
        </p:nvSpPr>
        <p:spPr bwMode="white">
          <a:xfrm>
            <a:off x="6531606" y="4797152"/>
            <a:ext cx="1794506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4F35B5B5-3FE9-2791-2A5A-696B496E2E03}"/>
              </a:ext>
            </a:extLst>
          </p:cNvPr>
          <p:cNvSpPr/>
          <p:nvPr/>
        </p:nvSpPr>
        <p:spPr bwMode="white">
          <a:xfrm>
            <a:off x="9388029" y="4797152"/>
            <a:ext cx="1794506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80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3" grpId="0" animBg="1"/>
      <p:bldP spid="35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69" grpId="0" animBg="1"/>
      <p:bldP spid="71" grpId="0" animBg="1"/>
      <p:bldP spid="73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7E310-9F40-2987-126E-F5075EFD2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CD8FF-2018-E69A-63DD-BD9579252681}"/>
              </a:ext>
            </a:extLst>
          </p:cNvPr>
          <p:cNvSpPr/>
          <p:nvPr/>
        </p:nvSpPr>
        <p:spPr bwMode="white">
          <a:xfrm>
            <a:off x="1826297" y="2396475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64E8B-2EA0-D54C-17F3-8CE2D8DB8E96}"/>
              </a:ext>
            </a:extLst>
          </p:cNvPr>
          <p:cNvSpPr/>
          <p:nvPr/>
        </p:nvSpPr>
        <p:spPr bwMode="white">
          <a:xfrm>
            <a:off x="3644886" y="2396475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6EB466-5667-DEEE-C13B-0F82060693FB}"/>
              </a:ext>
            </a:extLst>
          </p:cNvPr>
          <p:cNvSpPr/>
          <p:nvPr/>
        </p:nvSpPr>
        <p:spPr bwMode="white">
          <a:xfrm>
            <a:off x="7082115" y="2396475"/>
            <a:ext cx="409420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1F361-6008-92A4-B319-FED8A8033755}"/>
              </a:ext>
            </a:extLst>
          </p:cNvPr>
          <p:cNvSpPr/>
          <p:nvPr/>
        </p:nvSpPr>
        <p:spPr bwMode="white">
          <a:xfrm>
            <a:off x="9081612" y="2396475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DC821C-AB1C-89C0-8C0F-9D9D7F4F5C22}"/>
              </a:ext>
            </a:extLst>
          </p:cNvPr>
          <p:cNvSpPr/>
          <p:nvPr/>
        </p:nvSpPr>
        <p:spPr bwMode="white">
          <a:xfrm>
            <a:off x="1826297" y="3263916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A6AC3F-C476-D58E-B2ED-31AE874C39A3}"/>
              </a:ext>
            </a:extLst>
          </p:cNvPr>
          <p:cNvSpPr/>
          <p:nvPr/>
        </p:nvSpPr>
        <p:spPr bwMode="white">
          <a:xfrm>
            <a:off x="4454206" y="3263916"/>
            <a:ext cx="22851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16F2ED-5E18-71A0-6B22-32E42991FC44}"/>
              </a:ext>
            </a:extLst>
          </p:cNvPr>
          <p:cNvSpPr/>
          <p:nvPr/>
        </p:nvSpPr>
        <p:spPr bwMode="white">
          <a:xfrm>
            <a:off x="7167808" y="3263916"/>
            <a:ext cx="22851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DADA8D-0962-2D7D-2887-8E6581AF0E0B}"/>
              </a:ext>
            </a:extLst>
          </p:cNvPr>
          <p:cNvSpPr/>
          <p:nvPr/>
        </p:nvSpPr>
        <p:spPr bwMode="white">
          <a:xfrm>
            <a:off x="9890931" y="3263916"/>
            <a:ext cx="22851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9CFA38-A823-EBF0-38CA-54ECE8D541E4}"/>
              </a:ext>
            </a:extLst>
          </p:cNvPr>
          <p:cNvSpPr/>
          <p:nvPr/>
        </p:nvSpPr>
        <p:spPr bwMode="white">
          <a:xfrm>
            <a:off x="1197884" y="4140890"/>
            <a:ext cx="228513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2E701B-CF46-06B3-7761-E6595F69C031}"/>
              </a:ext>
            </a:extLst>
          </p:cNvPr>
          <p:cNvSpPr/>
          <p:nvPr/>
        </p:nvSpPr>
        <p:spPr bwMode="white">
          <a:xfrm>
            <a:off x="3654408" y="4140890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108C70-722F-3359-09EE-6341A0FA04C3}"/>
              </a:ext>
            </a:extLst>
          </p:cNvPr>
          <p:cNvSpPr/>
          <p:nvPr/>
        </p:nvSpPr>
        <p:spPr bwMode="white">
          <a:xfrm>
            <a:off x="7082115" y="4131357"/>
            <a:ext cx="409420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01129E-38A2-9568-2408-6C17C62AD226}"/>
              </a:ext>
            </a:extLst>
          </p:cNvPr>
          <p:cNvSpPr/>
          <p:nvPr/>
        </p:nvSpPr>
        <p:spPr bwMode="white">
          <a:xfrm>
            <a:off x="9081612" y="4131357"/>
            <a:ext cx="409420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345A9-A4EE-2750-51D8-8331CCA92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3D16B-368E-8193-1F44-2694CA7D0EF4}"/>
              </a:ext>
            </a:extLst>
          </p:cNvPr>
          <p:cNvSpPr/>
          <p:nvPr/>
        </p:nvSpPr>
        <p:spPr bwMode="white">
          <a:xfrm>
            <a:off x="2150025" y="3735906"/>
            <a:ext cx="390377" cy="2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97ADE2-C592-A3F7-0034-54852FBC9A4F}"/>
              </a:ext>
            </a:extLst>
          </p:cNvPr>
          <p:cNvSpPr/>
          <p:nvPr/>
        </p:nvSpPr>
        <p:spPr bwMode="white">
          <a:xfrm>
            <a:off x="4977884" y="3735906"/>
            <a:ext cx="399899" cy="2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B5EB98-F5C9-C7BB-B36F-7505A5CCED34}"/>
              </a:ext>
            </a:extLst>
          </p:cNvPr>
          <p:cNvSpPr/>
          <p:nvPr/>
        </p:nvSpPr>
        <p:spPr bwMode="white">
          <a:xfrm>
            <a:off x="7320151" y="3735906"/>
            <a:ext cx="409420" cy="24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67F7E1-589F-3144-70CB-BF33B0350C2B}"/>
              </a:ext>
            </a:extLst>
          </p:cNvPr>
          <p:cNvSpPr/>
          <p:nvPr/>
        </p:nvSpPr>
        <p:spPr bwMode="white">
          <a:xfrm>
            <a:off x="9748110" y="3745457"/>
            <a:ext cx="409420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9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