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F6519-5D47-9D5D-79DB-3469D20FB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948" y="3185711"/>
            <a:ext cx="6672104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39C46-F94D-C8E6-B5D3-D393E35CFA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2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64DFC-EE24-34EC-F998-46DD63DA3221}"/>
              </a:ext>
            </a:extLst>
          </p:cNvPr>
          <p:cNvSpPr/>
          <p:nvPr/>
        </p:nvSpPr>
        <p:spPr bwMode="white">
          <a:xfrm>
            <a:off x="2273803" y="1834182"/>
            <a:ext cx="1066397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14980A-E8B1-FBDA-2DCA-34BAB36626E7}"/>
              </a:ext>
            </a:extLst>
          </p:cNvPr>
          <p:cNvSpPr/>
          <p:nvPr/>
        </p:nvSpPr>
        <p:spPr bwMode="white">
          <a:xfrm>
            <a:off x="5263526" y="1843716"/>
            <a:ext cx="361813" cy="2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43C469-A83B-EAF4-38CD-CA0B75242360}"/>
              </a:ext>
            </a:extLst>
          </p:cNvPr>
          <p:cNvSpPr/>
          <p:nvPr/>
        </p:nvSpPr>
        <p:spPr bwMode="white">
          <a:xfrm>
            <a:off x="9338690" y="1834182"/>
            <a:ext cx="371334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C13185-F1D3-9998-BED4-618971172330}"/>
              </a:ext>
            </a:extLst>
          </p:cNvPr>
          <p:cNvSpPr/>
          <p:nvPr/>
        </p:nvSpPr>
        <p:spPr bwMode="white">
          <a:xfrm>
            <a:off x="1550176" y="2387160"/>
            <a:ext cx="733148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460350-2650-D9CF-E980-C60DB39D4AAE}"/>
              </a:ext>
            </a:extLst>
          </p:cNvPr>
          <p:cNvSpPr/>
          <p:nvPr/>
        </p:nvSpPr>
        <p:spPr bwMode="white">
          <a:xfrm>
            <a:off x="5263526" y="2415763"/>
            <a:ext cx="371335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9EAC44-A950-59FE-E92D-54613FE9C5EA}"/>
              </a:ext>
            </a:extLst>
          </p:cNvPr>
          <p:cNvSpPr/>
          <p:nvPr/>
        </p:nvSpPr>
        <p:spPr bwMode="white">
          <a:xfrm>
            <a:off x="9338690" y="2387160"/>
            <a:ext cx="380855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42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64E38-49D4-E954-A8A6-0431FB90E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9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A475C-3A75-899A-FAC2-70324D21A681}"/>
              </a:ext>
            </a:extLst>
          </p:cNvPr>
          <p:cNvSpPr/>
          <p:nvPr/>
        </p:nvSpPr>
        <p:spPr bwMode="white">
          <a:xfrm>
            <a:off x="1159798" y="2025808"/>
            <a:ext cx="228513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27242-7482-7EAB-B94A-91B4BF3B86FF}"/>
              </a:ext>
            </a:extLst>
          </p:cNvPr>
          <p:cNvSpPr/>
          <p:nvPr/>
        </p:nvSpPr>
        <p:spPr bwMode="white">
          <a:xfrm>
            <a:off x="2026246" y="2016262"/>
            <a:ext cx="228513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BEC35C-96AD-9DDD-CC03-90F1A913E191}"/>
              </a:ext>
            </a:extLst>
          </p:cNvPr>
          <p:cNvSpPr/>
          <p:nvPr/>
        </p:nvSpPr>
        <p:spPr bwMode="white">
          <a:xfrm>
            <a:off x="2797481" y="2016262"/>
            <a:ext cx="409420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B4E04B-B8EA-DEBE-96BC-340B0C07FB3B}"/>
              </a:ext>
            </a:extLst>
          </p:cNvPr>
          <p:cNvSpPr/>
          <p:nvPr/>
        </p:nvSpPr>
        <p:spPr bwMode="white">
          <a:xfrm>
            <a:off x="4454206" y="2025808"/>
            <a:ext cx="238035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AF4C64-9D5B-8DFB-8841-38047CBC95AD}"/>
              </a:ext>
            </a:extLst>
          </p:cNvPr>
          <p:cNvSpPr/>
          <p:nvPr/>
        </p:nvSpPr>
        <p:spPr bwMode="white">
          <a:xfrm>
            <a:off x="5320654" y="2016262"/>
            <a:ext cx="228513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FCC6F5-FB2D-E248-BE6D-15E49CCDF021}"/>
              </a:ext>
            </a:extLst>
          </p:cNvPr>
          <p:cNvSpPr/>
          <p:nvPr/>
        </p:nvSpPr>
        <p:spPr bwMode="white">
          <a:xfrm>
            <a:off x="6091889" y="2016262"/>
            <a:ext cx="409420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4E3C41-9C5F-95A0-3C44-7D0D8C66D717}"/>
              </a:ext>
            </a:extLst>
          </p:cNvPr>
          <p:cNvSpPr/>
          <p:nvPr/>
        </p:nvSpPr>
        <p:spPr bwMode="white">
          <a:xfrm>
            <a:off x="7758136" y="2016262"/>
            <a:ext cx="228513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B61914-8085-DC1D-EA06-868A76939C11}"/>
              </a:ext>
            </a:extLst>
          </p:cNvPr>
          <p:cNvSpPr/>
          <p:nvPr/>
        </p:nvSpPr>
        <p:spPr bwMode="white">
          <a:xfrm>
            <a:off x="8615062" y="2025808"/>
            <a:ext cx="228513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527AD2-FFEC-24C2-8FB7-D361F4B4749B}"/>
              </a:ext>
            </a:extLst>
          </p:cNvPr>
          <p:cNvSpPr/>
          <p:nvPr/>
        </p:nvSpPr>
        <p:spPr bwMode="white">
          <a:xfrm>
            <a:off x="9386297" y="2016262"/>
            <a:ext cx="409420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CE0441-DFE5-5CFC-F12E-C8268E881327}"/>
              </a:ext>
            </a:extLst>
          </p:cNvPr>
          <p:cNvSpPr/>
          <p:nvPr/>
        </p:nvSpPr>
        <p:spPr bwMode="white">
          <a:xfrm>
            <a:off x="1064584" y="2732162"/>
            <a:ext cx="409420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AFAB53-3342-D50F-662B-2F2785FA9374}"/>
              </a:ext>
            </a:extLst>
          </p:cNvPr>
          <p:cNvSpPr/>
          <p:nvPr/>
        </p:nvSpPr>
        <p:spPr bwMode="white">
          <a:xfrm>
            <a:off x="2026246" y="2732162"/>
            <a:ext cx="228513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C5AB7A-6219-866D-355D-D38D2BBCC024}"/>
              </a:ext>
            </a:extLst>
          </p:cNvPr>
          <p:cNvSpPr/>
          <p:nvPr/>
        </p:nvSpPr>
        <p:spPr bwMode="white">
          <a:xfrm>
            <a:off x="2883173" y="2732162"/>
            <a:ext cx="238035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38689EC-5EBD-7B1D-1325-154B237494F1}"/>
              </a:ext>
            </a:extLst>
          </p:cNvPr>
          <p:cNvSpPr/>
          <p:nvPr/>
        </p:nvSpPr>
        <p:spPr bwMode="white">
          <a:xfrm>
            <a:off x="4358992" y="2732162"/>
            <a:ext cx="418942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FF334C-3D20-F04B-F87B-F8ED8C69DE13}"/>
              </a:ext>
            </a:extLst>
          </p:cNvPr>
          <p:cNvSpPr/>
          <p:nvPr/>
        </p:nvSpPr>
        <p:spPr bwMode="white">
          <a:xfrm>
            <a:off x="5320654" y="2732162"/>
            <a:ext cx="228513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022B59-EE77-936A-7913-F74BED48848C}"/>
              </a:ext>
            </a:extLst>
          </p:cNvPr>
          <p:cNvSpPr/>
          <p:nvPr/>
        </p:nvSpPr>
        <p:spPr bwMode="white">
          <a:xfrm>
            <a:off x="6187103" y="2732162"/>
            <a:ext cx="228513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BA1767A-4367-7D27-03CC-174BAD2568F8}"/>
              </a:ext>
            </a:extLst>
          </p:cNvPr>
          <p:cNvSpPr/>
          <p:nvPr/>
        </p:nvSpPr>
        <p:spPr bwMode="white">
          <a:xfrm>
            <a:off x="7662921" y="2732162"/>
            <a:ext cx="409420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C22A392-8816-BC65-9102-6DA89C5558FA}"/>
              </a:ext>
            </a:extLst>
          </p:cNvPr>
          <p:cNvSpPr/>
          <p:nvPr/>
        </p:nvSpPr>
        <p:spPr bwMode="white">
          <a:xfrm>
            <a:off x="8615062" y="2732162"/>
            <a:ext cx="228513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ABC6E0E-190C-4716-A535-DE727BBE8FBD}"/>
              </a:ext>
            </a:extLst>
          </p:cNvPr>
          <p:cNvSpPr/>
          <p:nvPr/>
        </p:nvSpPr>
        <p:spPr bwMode="white">
          <a:xfrm>
            <a:off x="9481511" y="2732162"/>
            <a:ext cx="238035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1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F395E-AEF8-7B8E-FFB2-E46C26635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691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21944DD-3360-688E-E27E-153FECDD372C}"/>
              </a:ext>
            </a:extLst>
          </p:cNvPr>
          <p:cNvSpPr/>
          <p:nvPr/>
        </p:nvSpPr>
        <p:spPr bwMode="white">
          <a:xfrm>
            <a:off x="4463727" y="2891547"/>
            <a:ext cx="23803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AEE674F-2843-C5C1-2F9D-018065CA5421}"/>
              </a:ext>
            </a:extLst>
          </p:cNvPr>
          <p:cNvSpPr/>
          <p:nvPr/>
        </p:nvSpPr>
        <p:spPr bwMode="white">
          <a:xfrm>
            <a:off x="5320654" y="2891547"/>
            <a:ext cx="23803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C992123-805C-4C6B-D8B4-D8663F625A8E}"/>
              </a:ext>
            </a:extLst>
          </p:cNvPr>
          <p:cNvSpPr/>
          <p:nvPr/>
        </p:nvSpPr>
        <p:spPr bwMode="white">
          <a:xfrm>
            <a:off x="6101410" y="2891547"/>
            <a:ext cx="418942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9A93F9E-76C4-5155-72AE-39EC97E804B6}"/>
              </a:ext>
            </a:extLst>
          </p:cNvPr>
          <p:cNvSpPr/>
          <p:nvPr/>
        </p:nvSpPr>
        <p:spPr bwMode="white">
          <a:xfrm>
            <a:off x="6901209" y="2853432"/>
            <a:ext cx="380856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39369FC-A11E-D74D-257E-A8ABDF446240}"/>
              </a:ext>
            </a:extLst>
          </p:cNvPr>
          <p:cNvSpPr/>
          <p:nvPr/>
        </p:nvSpPr>
        <p:spPr bwMode="white">
          <a:xfrm>
            <a:off x="9205390" y="2862961"/>
            <a:ext cx="1770982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DC02185-595F-7EC6-B7EB-B0A199B452BC}"/>
              </a:ext>
            </a:extLst>
          </p:cNvPr>
          <p:cNvSpPr/>
          <p:nvPr/>
        </p:nvSpPr>
        <p:spPr bwMode="white">
          <a:xfrm>
            <a:off x="4463727" y="4158883"/>
            <a:ext cx="228513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C92DF7F5-14E0-2DEE-4E26-93CA5E86307D}"/>
              </a:ext>
            </a:extLst>
          </p:cNvPr>
          <p:cNvSpPr/>
          <p:nvPr/>
        </p:nvSpPr>
        <p:spPr bwMode="white">
          <a:xfrm>
            <a:off x="5320654" y="4158883"/>
            <a:ext cx="238035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2610123-ED22-8FE8-179C-DAAD4C3BC354}"/>
              </a:ext>
            </a:extLst>
          </p:cNvPr>
          <p:cNvSpPr/>
          <p:nvPr/>
        </p:nvSpPr>
        <p:spPr bwMode="white">
          <a:xfrm>
            <a:off x="6101410" y="4158883"/>
            <a:ext cx="399899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C95C37B-EF5F-8301-2D7B-9FAF2C270C62}"/>
              </a:ext>
            </a:extLst>
          </p:cNvPr>
          <p:cNvSpPr/>
          <p:nvPr/>
        </p:nvSpPr>
        <p:spPr bwMode="white">
          <a:xfrm>
            <a:off x="6901209" y="4120768"/>
            <a:ext cx="371335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4FAC6C59-8A13-4B6F-6163-3E762383A55A}"/>
              </a:ext>
            </a:extLst>
          </p:cNvPr>
          <p:cNvSpPr/>
          <p:nvPr/>
        </p:nvSpPr>
        <p:spPr bwMode="white">
          <a:xfrm>
            <a:off x="9214911" y="4130297"/>
            <a:ext cx="1770982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E04E6063-CF9D-D17A-54B6-E6C478C25D8B}"/>
              </a:ext>
            </a:extLst>
          </p:cNvPr>
          <p:cNvSpPr/>
          <p:nvPr/>
        </p:nvSpPr>
        <p:spPr bwMode="white">
          <a:xfrm>
            <a:off x="5530125" y="4873547"/>
            <a:ext cx="228513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ECE8D272-3C0D-C8D3-FF78-ACF1F82D4FB2}"/>
              </a:ext>
            </a:extLst>
          </p:cNvPr>
          <p:cNvSpPr/>
          <p:nvPr/>
        </p:nvSpPr>
        <p:spPr bwMode="white">
          <a:xfrm>
            <a:off x="6387052" y="4873547"/>
            <a:ext cx="23803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F7BCE2BC-F968-8719-95B5-1F3647CE1BA5}"/>
              </a:ext>
            </a:extLst>
          </p:cNvPr>
          <p:cNvSpPr/>
          <p:nvPr/>
        </p:nvSpPr>
        <p:spPr bwMode="white">
          <a:xfrm>
            <a:off x="7253501" y="4873547"/>
            <a:ext cx="228513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F55149C3-E0EB-9DC9-16F6-E8A24866B391}"/>
              </a:ext>
            </a:extLst>
          </p:cNvPr>
          <p:cNvSpPr/>
          <p:nvPr/>
        </p:nvSpPr>
        <p:spPr bwMode="white">
          <a:xfrm>
            <a:off x="8110428" y="4873547"/>
            <a:ext cx="23803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F3075555-8A6E-F909-8B04-9DB8E9D5FE19}"/>
              </a:ext>
            </a:extLst>
          </p:cNvPr>
          <p:cNvSpPr/>
          <p:nvPr/>
        </p:nvSpPr>
        <p:spPr bwMode="white">
          <a:xfrm>
            <a:off x="8891183" y="4873547"/>
            <a:ext cx="361813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0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BA43E-DA1D-26F4-5310-438B1ABEB1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9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5CF45-44AA-FDAE-0C70-F6226FDF1772}"/>
              </a:ext>
            </a:extLst>
          </p:cNvPr>
          <p:cNvSpPr/>
          <p:nvPr/>
        </p:nvSpPr>
        <p:spPr bwMode="white">
          <a:xfrm>
            <a:off x="1321662" y="3100603"/>
            <a:ext cx="1913803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44542-687D-AC5B-8C76-7FD24A1B768E}"/>
              </a:ext>
            </a:extLst>
          </p:cNvPr>
          <p:cNvSpPr/>
          <p:nvPr/>
        </p:nvSpPr>
        <p:spPr bwMode="white">
          <a:xfrm>
            <a:off x="1340705" y="3624528"/>
            <a:ext cx="4198942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74F4E7-B21D-74E1-AC40-CA2CD8EDF1C9}"/>
              </a:ext>
            </a:extLst>
          </p:cNvPr>
          <p:cNvSpPr/>
          <p:nvPr/>
        </p:nvSpPr>
        <p:spPr bwMode="white">
          <a:xfrm>
            <a:off x="1321662" y="4691429"/>
            <a:ext cx="1913803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23520E-506F-9927-FDF1-F4319A8B67F9}"/>
              </a:ext>
            </a:extLst>
          </p:cNvPr>
          <p:cNvSpPr/>
          <p:nvPr/>
        </p:nvSpPr>
        <p:spPr bwMode="white">
          <a:xfrm>
            <a:off x="3844836" y="4720007"/>
            <a:ext cx="999748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CC1A14-843D-EB94-6944-FDF61FD43533}"/>
              </a:ext>
            </a:extLst>
          </p:cNvPr>
          <p:cNvSpPr/>
          <p:nvPr/>
        </p:nvSpPr>
        <p:spPr bwMode="white">
          <a:xfrm>
            <a:off x="5425390" y="4700955"/>
            <a:ext cx="352292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C1275E-5B33-D006-D960-769F574587FF}"/>
              </a:ext>
            </a:extLst>
          </p:cNvPr>
          <p:cNvSpPr/>
          <p:nvPr/>
        </p:nvSpPr>
        <p:spPr bwMode="white">
          <a:xfrm>
            <a:off x="1340705" y="5215354"/>
            <a:ext cx="3170629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2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212A8-9A97-AE86-CDD0-1D3611098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71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E85D0-6F79-D695-9035-A9EB34D15E21}"/>
              </a:ext>
            </a:extLst>
          </p:cNvPr>
          <p:cNvSpPr/>
          <p:nvPr/>
        </p:nvSpPr>
        <p:spPr bwMode="white">
          <a:xfrm>
            <a:off x="6634609" y="2024340"/>
            <a:ext cx="218992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8EBEE-8E5C-5C6E-8F55-ED14D955E78B}"/>
              </a:ext>
            </a:extLst>
          </p:cNvPr>
          <p:cNvSpPr/>
          <p:nvPr/>
        </p:nvSpPr>
        <p:spPr bwMode="white">
          <a:xfrm>
            <a:off x="10328916" y="2024340"/>
            <a:ext cx="22851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1272D5-6AB9-A415-794E-F41E4D1FD7DD}"/>
              </a:ext>
            </a:extLst>
          </p:cNvPr>
          <p:cNvSpPr/>
          <p:nvPr/>
        </p:nvSpPr>
        <p:spPr bwMode="white">
          <a:xfrm>
            <a:off x="2930780" y="2738930"/>
            <a:ext cx="247556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BCCEC1-B355-1C19-06E6-5ACBC74B38DB}"/>
              </a:ext>
            </a:extLst>
          </p:cNvPr>
          <p:cNvSpPr/>
          <p:nvPr/>
        </p:nvSpPr>
        <p:spPr bwMode="white">
          <a:xfrm>
            <a:off x="6634609" y="2738930"/>
            <a:ext cx="22851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5C5D77-575A-018A-6817-A62E0867F773}"/>
              </a:ext>
            </a:extLst>
          </p:cNvPr>
          <p:cNvSpPr/>
          <p:nvPr/>
        </p:nvSpPr>
        <p:spPr bwMode="white">
          <a:xfrm>
            <a:off x="9529118" y="2738930"/>
            <a:ext cx="409420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70FE39-FE00-D667-9753-28582A753B1F}"/>
              </a:ext>
            </a:extLst>
          </p:cNvPr>
          <p:cNvSpPr/>
          <p:nvPr/>
        </p:nvSpPr>
        <p:spPr bwMode="white">
          <a:xfrm>
            <a:off x="10481259" y="2738930"/>
            <a:ext cx="238035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EFAEDA-4DF2-88A8-2364-79D3945F96CA}"/>
              </a:ext>
            </a:extLst>
          </p:cNvPr>
          <p:cNvSpPr/>
          <p:nvPr/>
        </p:nvSpPr>
        <p:spPr bwMode="white">
          <a:xfrm>
            <a:off x="2130982" y="3453520"/>
            <a:ext cx="409420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11D860-B959-0EDA-7937-B3E1A028E587}"/>
              </a:ext>
            </a:extLst>
          </p:cNvPr>
          <p:cNvSpPr/>
          <p:nvPr/>
        </p:nvSpPr>
        <p:spPr bwMode="white">
          <a:xfrm>
            <a:off x="3083123" y="3453520"/>
            <a:ext cx="228513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0918A0-7C9B-886B-CB11-09DCB705F904}"/>
              </a:ext>
            </a:extLst>
          </p:cNvPr>
          <p:cNvSpPr/>
          <p:nvPr/>
        </p:nvSpPr>
        <p:spPr bwMode="white">
          <a:xfrm>
            <a:off x="5834811" y="3453520"/>
            <a:ext cx="409420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86A310-1ACB-CDA6-1C57-3872E5FBE3B9}"/>
              </a:ext>
            </a:extLst>
          </p:cNvPr>
          <p:cNvSpPr/>
          <p:nvPr/>
        </p:nvSpPr>
        <p:spPr bwMode="white">
          <a:xfrm>
            <a:off x="6786952" y="3453520"/>
            <a:ext cx="22851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646A2C-9D73-B664-45B8-A4D767B36443}"/>
              </a:ext>
            </a:extLst>
          </p:cNvPr>
          <p:cNvSpPr/>
          <p:nvPr/>
        </p:nvSpPr>
        <p:spPr bwMode="white">
          <a:xfrm>
            <a:off x="9529118" y="3453520"/>
            <a:ext cx="409420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FBB668-727D-38C6-AA0E-B6CDC1F51368}"/>
              </a:ext>
            </a:extLst>
          </p:cNvPr>
          <p:cNvSpPr/>
          <p:nvPr/>
        </p:nvSpPr>
        <p:spPr bwMode="white">
          <a:xfrm>
            <a:off x="10481259" y="3453520"/>
            <a:ext cx="22851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A5795F-40BD-08A6-2E9C-558575B2CE0C}"/>
              </a:ext>
            </a:extLst>
          </p:cNvPr>
          <p:cNvSpPr/>
          <p:nvPr/>
        </p:nvSpPr>
        <p:spPr bwMode="white">
          <a:xfrm>
            <a:off x="9252997" y="4063303"/>
            <a:ext cx="361813" cy="2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09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