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4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9A22C-9E7F-EB6E-4FE9-D622A9DA5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24850"/>
            <a:ext cx="11208608" cy="100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5A5DE9-E7E3-C47D-5CE2-B5705BAB51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54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AE5E1-443D-02EA-F6D5-22BCC945E36D}"/>
              </a:ext>
            </a:extLst>
          </p:cNvPr>
          <p:cNvSpPr/>
          <p:nvPr/>
        </p:nvSpPr>
        <p:spPr bwMode="white">
          <a:xfrm>
            <a:off x="3073602" y="2044022"/>
            <a:ext cx="238035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BE676B-A4FA-0B33-4742-4EFA53126792}"/>
              </a:ext>
            </a:extLst>
          </p:cNvPr>
          <p:cNvSpPr/>
          <p:nvPr/>
        </p:nvSpPr>
        <p:spPr bwMode="white">
          <a:xfrm>
            <a:off x="5891939" y="2044022"/>
            <a:ext cx="380856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51ACD5-9910-99AA-9537-C9B2AD4ABACB}"/>
              </a:ext>
            </a:extLst>
          </p:cNvPr>
          <p:cNvSpPr/>
          <p:nvPr/>
        </p:nvSpPr>
        <p:spPr bwMode="white">
          <a:xfrm>
            <a:off x="8491284" y="2044022"/>
            <a:ext cx="22851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84C2B1-49B6-885A-F8FE-DC3CDB8A6E57}"/>
              </a:ext>
            </a:extLst>
          </p:cNvPr>
          <p:cNvSpPr/>
          <p:nvPr/>
        </p:nvSpPr>
        <p:spPr bwMode="white">
          <a:xfrm>
            <a:off x="10585994" y="2044022"/>
            <a:ext cx="228513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B68B15-38E4-47B2-456B-44A8431F9D89}"/>
              </a:ext>
            </a:extLst>
          </p:cNvPr>
          <p:cNvSpPr/>
          <p:nvPr/>
        </p:nvSpPr>
        <p:spPr bwMode="white">
          <a:xfrm>
            <a:off x="3121209" y="2625666"/>
            <a:ext cx="228513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333A35-9F40-9AA5-E207-3BF5F274AF0F}"/>
              </a:ext>
            </a:extLst>
          </p:cNvPr>
          <p:cNvSpPr/>
          <p:nvPr/>
        </p:nvSpPr>
        <p:spPr bwMode="white">
          <a:xfrm>
            <a:off x="5591944" y="2616131"/>
            <a:ext cx="432048" cy="30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8A6196-F29C-040A-9E49-3835B78B9457}"/>
              </a:ext>
            </a:extLst>
          </p:cNvPr>
          <p:cNvSpPr/>
          <p:nvPr/>
        </p:nvSpPr>
        <p:spPr bwMode="white">
          <a:xfrm>
            <a:off x="8967355" y="2625666"/>
            <a:ext cx="228513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169A0B-FC20-F499-FD51-67760FA66551}"/>
              </a:ext>
            </a:extLst>
          </p:cNvPr>
          <p:cNvSpPr/>
          <p:nvPr/>
        </p:nvSpPr>
        <p:spPr bwMode="white">
          <a:xfrm>
            <a:off x="10785944" y="3207310"/>
            <a:ext cx="228513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AC259E-5E9B-BE1F-B5F2-E28E76D588BF}"/>
              </a:ext>
            </a:extLst>
          </p:cNvPr>
          <p:cNvSpPr/>
          <p:nvPr/>
        </p:nvSpPr>
        <p:spPr bwMode="white">
          <a:xfrm>
            <a:off x="7891435" y="3798489"/>
            <a:ext cx="24755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E7C6CC-E856-F539-F340-7CEF56ADD2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189430"/>
            <a:ext cx="11340000" cy="1746278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E6DBCC-CD6B-5A4A-F6E9-128AFC34C112}"/>
              </a:ext>
            </a:extLst>
          </p:cNvPr>
          <p:cNvSpPr/>
          <p:nvPr/>
        </p:nvSpPr>
        <p:spPr bwMode="white">
          <a:xfrm>
            <a:off x="9505094" y="4380280"/>
            <a:ext cx="238035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DDB96D-C16B-5843-36A3-68019C5CCE48}"/>
              </a:ext>
            </a:extLst>
          </p:cNvPr>
          <p:cNvSpPr/>
          <p:nvPr/>
        </p:nvSpPr>
        <p:spPr bwMode="white">
          <a:xfrm>
            <a:off x="3982676" y="4952830"/>
            <a:ext cx="228513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BC4167-B58D-CFC1-A539-F5B44B99CB69}"/>
              </a:ext>
            </a:extLst>
          </p:cNvPr>
          <p:cNvSpPr/>
          <p:nvPr/>
        </p:nvSpPr>
        <p:spPr bwMode="white">
          <a:xfrm>
            <a:off x="9781215" y="5534923"/>
            <a:ext cx="247556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87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BFEA6-CDDA-0237-9B52-E5D06B1F20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8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3F8F6-09D2-8291-6020-9E820E112A24}"/>
              </a:ext>
            </a:extLst>
          </p:cNvPr>
          <p:cNvSpPr/>
          <p:nvPr/>
        </p:nvSpPr>
        <p:spPr bwMode="white">
          <a:xfrm>
            <a:off x="5425390" y="1948075"/>
            <a:ext cx="390377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6132E5-37C4-B77B-E9BB-8914DB059FDE}"/>
              </a:ext>
            </a:extLst>
          </p:cNvPr>
          <p:cNvSpPr/>
          <p:nvPr/>
        </p:nvSpPr>
        <p:spPr bwMode="white">
          <a:xfrm>
            <a:off x="9491032" y="3110405"/>
            <a:ext cx="390377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4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14314-FA5A-3E28-95E2-7348543A5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41061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AFA7A-2B15-B24E-4432-4325A7A24EA1}"/>
              </a:ext>
            </a:extLst>
          </p:cNvPr>
          <p:cNvSpPr/>
          <p:nvPr/>
        </p:nvSpPr>
        <p:spPr bwMode="white">
          <a:xfrm>
            <a:off x="6321974" y="960564"/>
            <a:ext cx="390377" cy="33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911335-ADBC-BFFE-C7FA-D8C6D0E7BA7C}"/>
              </a:ext>
            </a:extLst>
          </p:cNvPr>
          <p:cNvSpPr/>
          <p:nvPr/>
        </p:nvSpPr>
        <p:spPr bwMode="white">
          <a:xfrm>
            <a:off x="9825853" y="3285181"/>
            <a:ext cx="399899" cy="3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405C6E-D14B-EA3D-8D41-D2C38102D1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942900"/>
            <a:ext cx="11340000" cy="177601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FC618E-1115-F505-7EEB-53BC84D98231}"/>
              </a:ext>
            </a:extLst>
          </p:cNvPr>
          <p:cNvSpPr/>
          <p:nvPr/>
        </p:nvSpPr>
        <p:spPr bwMode="white">
          <a:xfrm>
            <a:off x="2246811" y="5697228"/>
            <a:ext cx="399899" cy="33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47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BF751-9320-B437-809C-566A1669E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FF3EC-394B-A706-A1AC-EFCFD0EBE041}"/>
              </a:ext>
            </a:extLst>
          </p:cNvPr>
          <p:cNvSpPr/>
          <p:nvPr/>
        </p:nvSpPr>
        <p:spPr bwMode="white">
          <a:xfrm>
            <a:off x="2054811" y="1988842"/>
            <a:ext cx="409420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F8404-6F2A-83F1-24F8-167289FAF9B8}"/>
              </a:ext>
            </a:extLst>
          </p:cNvPr>
          <p:cNvSpPr/>
          <p:nvPr/>
        </p:nvSpPr>
        <p:spPr bwMode="white">
          <a:xfrm>
            <a:off x="4711284" y="1988842"/>
            <a:ext cx="238035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1F4AFD-4785-1556-6749-7C6DF2CEA8AB}"/>
              </a:ext>
            </a:extLst>
          </p:cNvPr>
          <p:cNvSpPr/>
          <p:nvPr/>
        </p:nvSpPr>
        <p:spPr bwMode="white">
          <a:xfrm>
            <a:off x="7015465" y="1988842"/>
            <a:ext cx="409420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2F0C92-F1B3-939A-A903-4FA0A4334D0D}"/>
              </a:ext>
            </a:extLst>
          </p:cNvPr>
          <p:cNvSpPr/>
          <p:nvPr/>
        </p:nvSpPr>
        <p:spPr bwMode="white">
          <a:xfrm>
            <a:off x="9662418" y="1988842"/>
            <a:ext cx="228513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AD233E-CD02-68EF-28AA-0DE84EF7F5F6}"/>
              </a:ext>
            </a:extLst>
          </p:cNvPr>
          <p:cNvSpPr/>
          <p:nvPr/>
        </p:nvSpPr>
        <p:spPr bwMode="white">
          <a:xfrm>
            <a:off x="2235717" y="2572035"/>
            <a:ext cx="228513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FA97C3-3D54-A7F8-20F0-05DD55E8A806}"/>
              </a:ext>
            </a:extLst>
          </p:cNvPr>
          <p:cNvSpPr/>
          <p:nvPr/>
        </p:nvSpPr>
        <p:spPr bwMode="white">
          <a:xfrm>
            <a:off x="4711284" y="2572035"/>
            <a:ext cx="238035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AD658D-044D-7965-3994-A98ADAACBA73}"/>
              </a:ext>
            </a:extLst>
          </p:cNvPr>
          <p:cNvSpPr/>
          <p:nvPr/>
        </p:nvSpPr>
        <p:spPr bwMode="white">
          <a:xfrm>
            <a:off x="7005944" y="2572035"/>
            <a:ext cx="247556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B6F81F-8E30-FE91-FF5E-E88EFFFF08D5}"/>
              </a:ext>
            </a:extLst>
          </p:cNvPr>
          <p:cNvSpPr/>
          <p:nvPr/>
        </p:nvSpPr>
        <p:spPr bwMode="white">
          <a:xfrm>
            <a:off x="9491032" y="2572035"/>
            <a:ext cx="228513" cy="25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4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BEF64-54BC-E44D-9391-A66FD6104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87694"/>
            <a:ext cx="11340000" cy="40575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C62DEA-5B94-D192-8C89-13FE3A8ACEE6}"/>
              </a:ext>
            </a:extLst>
          </p:cNvPr>
          <p:cNvSpPr/>
          <p:nvPr/>
        </p:nvSpPr>
        <p:spPr bwMode="white">
          <a:xfrm>
            <a:off x="1588261" y="4807068"/>
            <a:ext cx="228513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38997C-A458-BF76-6E5F-1869FE18B659}"/>
              </a:ext>
            </a:extLst>
          </p:cNvPr>
          <p:cNvSpPr/>
          <p:nvPr/>
        </p:nvSpPr>
        <p:spPr bwMode="white">
          <a:xfrm>
            <a:off x="2064332" y="4807068"/>
            <a:ext cx="295163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640847-3C98-424C-77D1-C6F0BDB666AA}"/>
              </a:ext>
            </a:extLst>
          </p:cNvPr>
          <p:cNvSpPr/>
          <p:nvPr/>
        </p:nvSpPr>
        <p:spPr bwMode="white">
          <a:xfrm>
            <a:off x="2607052" y="4807068"/>
            <a:ext cx="228513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DC5D5D-9043-C2F8-DBB7-B6C1EFF3BD17}"/>
              </a:ext>
            </a:extLst>
          </p:cNvPr>
          <p:cNvSpPr/>
          <p:nvPr/>
        </p:nvSpPr>
        <p:spPr bwMode="white">
          <a:xfrm>
            <a:off x="3397329" y="4807068"/>
            <a:ext cx="390377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495A63-3988-9812-506B-C3D10AE5C53C}"/>
              </a:ext>
            </a:extLst>
          </p:cNvPr>
          <p:cNvSpPr/>
          <p:nvPr/>
        </p:nvSpPr>
        <p:spPr bwMode="white">
          <a:xfrm>
            <a:off x="4178085" y="4768969"/>
            <a:ext cx="371335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DC40CB-FB11-A79D-66BF-5D084D8F3C0B}"/>
              </a:ext>
            </a:extLst>
          </p:cNvPr>
          <p:cNvSpPr/>
          <p:nvPr/>
        </p:nvSpPr>
        <p:spPr bwMode="white">
          <a:xfrm>
            <a:off x="6977380" y="4807068"/>
            <a:ext cx="371335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9A8C3E-4575-2052-6802-889F328FDE65}"/>
              </a:ext>
            </a:extLst>
          </p:cNvPr>
          <p:cNvSpPr/>
          <p:nvPr/>
        </p:nvSpPr>
        <p:spPr bwMode="white">
          <a:xfrm>
            <a:off x="8081863" y="4807068"/>
            <a:ext cx="238035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062FA5-7330-E2E1-63E5-DDFB6D60DB3B}"/>
              </a:ext>
            </a:extLst>
          </p:cNvPr>
          <p:cNvSpPr/>
          <p:nvPr/>
        </p:nvSpPr>
        <p:spPr bwMode="white">
          <a:xfrm>
            <a:off x="8938790" y="4807068"/>
            <a:ext cx="247556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138627-D67D-56D0-F5D2-CE9A3B897AD4}"/>
              </a:ext>
            </a:extLst>
          </p:cNvPr>
          <p:cNvSpPr/>
          <p:nvPr/>
        </p:nvSpPr>
        <p:spPr bwMode="white">
          <a:xfrm>
            <a:off x="7536160" y="4807068"/>
            <a:ext cx="317189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77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67E97-418E-D708-0D18-FD301DB0F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2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57FD1-0B3A-C8F5-B27B-4B3A1F9270D6}"/>
              </a:ext>
            </a:extLst>
          </p:cNvPr>
          <p:cNvSpPr/>
          <p:nvPr/>
        </p:nvSpPr>
        <p:spPr bwMode="white">
          <a:xfrm>
            <a:off x="1883425" y="4019209"/>
            <a:ext cx="1323476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9F88DC-743B-13E6-B16A-CA0DD4494AE1}"/>
              </a:ext>
            </a:extLst>
          </p:cNvPr>
          <p:cNvSpPr/>
          <p:nvPr/>
        </p:nvSpPr>
        <p:spPr bwMode="white">
          <a:xfrm>
            <a:off x="1883425" y="4620227"/>
            <a:ext cx="5074912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49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E31F5-A9ED-C61F-ECCB-475C2EDF76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CCDF0-8C2E-7B05-DCAB-0C6F1D99EAE6}"/>
              </a:ext>
            </a:extLst>
          </p:cNvPr>
          <p:cNvSpPr/>
          <p:nvPr/>
        </p:nvSpPr>
        <p:spPr bwMode="white">
          <a:xfrm>
            <a:off x="817027" y="2168053"/>
            <a:ext cx="1904282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5C981-0E4F-1BDF-DC7D-CF82447A30F5}"/>
              </a:ext>
            </a:extLst>
          </p:cNvPr>
          <p:cNvSpPr/>
          <p:nvPr/>
        </p:nvSpPr>
        <p:spPr bwMode="white">
          <a:xfrm>
            <a:off x="826549" y="2797422"/>
            <a:ext cx="2704080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1FCAA7-D3C4-EDC9-9AD9-735E1717C454}"/>
              </a:ext>
            </a:extLst>
          </p:cNvPr>
          <p:cNvSpPr/>
          <p:nvPr/>
        </p:nvSpPr>
        <p:spPr bwMode="white">
          <a:xfrm>
            <a:off x="826549" y="4103839"/>
            <a:ext cx="4294156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C5C07F-FFB4-00B6-BD48-E9231AF9D74B}"/>
              </a:ext>
            </a:extLst>
          </p:cNvPr>
          <p:cNvSpPr/>
          <p:nvPr/>
        </p:nvSpPr>
        <p:spPr bwMode="white">
          <a:xfrm>
            <a:off x="817027" y="4771351"/>
            <a:ext cx="1313954" cy="2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3B2DAF-ED22-69B8-9DA7-505F0659E692}"/>
              </a:ext>
            </a:extLst>
          </p:cNvPr>
          <p:cNvSpPr/>
          <p:nvPr/>
        </p:nvSpPr>
        <p:spPr bwMode="white">
          <a:xfrm>
            <a:off x="826549" y="5372113"/>
            <a:ext cx="4751183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7B0786-9E56-A5F0-1F3B-118B27798919}"/>
              </a:ext>
            </a:extLst>
          </p:cNvPr>
          <p:cNvSpPr/>
          <p:nvPr/>
        </p:nvSpPr>
        <p:spPr bwMode="white">
          <a:xfrm>
            <a:off x="5739596" y="5372113"/>
            <a:ext cx="1856675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1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4997C-4E6B-B70A-E9C0-1E786400C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1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6EB677-0A9A-F407-6A61-E3EB4728E378}"/>
              </a:ext>
            </a:extLst>
          </p:cNvPr>
          <p:cNvSpPr/>
          <p:nvPr/>
        </p:nvSpPr>
        <p:spPr bwMode="white">
          <a:xfrm>
            <a:off x="1597783" y="3396200"/>
            <a:ext cx="8607355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2AD7C9-1633-D152-48EA-B0E51E9D99D8}"/>
              </a:ext>
            </a:extLst>
          </p:cNvPr>
          <p:cNvSpPr/>
          <p:nvPr/>
        </p:nvSpPr>
        <p:spPr bwMode="white">
          <a:xfrm>
            <a:off x="5482518" y="4024995"/>
            <a:ext cx="399899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3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